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elvetica Neue Light" panose="02000403000000020004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bYpnMa9ahguftPGbv8k8GQ0+y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6"/>
          <p:cNvSpPr txBox="1">
            <a:spLocks noGrp="1"/>
          </p:cNvSpPr>
          <p:nvPr>
            <p:ph type="body" idx="1"/>
          </p:nvPr>
        </p:nvSpPr>
        <p:spPr>
          <a:xfrm>
            <a:off x="0" y="2983832"/>
            <a:ext cx="5927558" cy="1240903"/>
          </a:xfrm>
          <a:prstGeom prst="rect">
            <a:avLst/>
          </a:prstGeom>
          <a:solidFill>
            <a:srgbClr val="006753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marL="457200" lvl="0" indent="-228600" algn="l">
              <a:lnSpc>
                <a:spcPct val="109583"/>
              </a:lnSpc>
              <a:spcBef>
                <a:spcPts val="960"/>
              </a:spcBef>
              <a:spcAft>
                <a:spcPts val="0"/>
              </a:spcAft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96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spcBef>
                <a:spcPts val="96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spcBef>
                <a:spcPts val="96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spcBef>
                <a:spcPts val="96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body" idx="2"/>
          </p:nvPr>
        </p:nvSpPr>
        <p:spPr>
          <a:xfrm>
            <a:off x="0" y="4334315"/>
            <a:ext cx="2823411" cy="403106"/>
          </a:xfrm>
          <a:prstGeom prst="rect">
            <a:avLst/>
          </a:prstGeom>
          <a:solidFill>
            <a:srgbClr val="000C0E"/>
          </a:solidFill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rgbClr val="8CD0B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96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spcBef>
                <a:spcPts val="96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spcBef>
                <a:spcPts val="96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spcBef>
                <a:spcPts val="96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" name="Google Shape;1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36" y="276111"/>
            <a:ext cx="3696072" cy="771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/>
          <p:nvPr/>
        </p:nvSpPr>
        <p:spPr>
          <a:xfrm>
            <a:off x="0" y="0"/>
            <a:ext cx="9144000" cy="4876799"/>
          </a:xfrm>
          <a:prstGeom prst="rect">
            <a:avLst/>
          </a:prstGeom>
          <a:solidFill>
            <a:srgbClr val="000C0E">
              <a:alpha val="47843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7"/>
          <p:cNvSpPr/>
          <p:nvPr/>
        </p:nvSpPr>
        <p:spPr>
          <a:xfrm>
            <a:off x="0" y="788450"/>
            <a:ext cx="9144000" cy="4088349"/>
          </a:xfrm>
          <a:prstGeom prst="rect">
            <a:avLst/>
          </a:prstGeom>
          <a:solidFill>
            <a:srgbClr val="F6FC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7"/>
          <p:cNvSpPr txBox="1">
            <a:spLocks noGrp="1"/>
          </p:cNvSpPr>
          <p:nvPr>
            <p:ph type="title"/>
          </p:nvPr>
        </p:nvSpPr>
        <p:spPr>
          <a:xfrm>
            <a:off x="296897" y="-12287"/>
            <a:ext cx="8389903" cy="8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body" idx="1"/>
          </p:nvPr>
        </p:nvSpPr>
        <p:spPr>
          <a:xfrm>
            <a:off x="451951" y="1200151"/>
            <a:ext cx="7280107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06753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006753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006753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006753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006753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3">
            <a:alphaModFix/>
          </a:blip>
          <a:srcRect l="-2424" t="-4958" r="81872" b="-6358"/>
          <a:stretch/>
        </p:blipFill>
        <p:spPr>
          <a:xfrm>
            <a:off x="8507614" y="120980"/>
            <a:ext cx="476083" cy="534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title"/>
          </p:nvPr>
        </p:nvSpPr>
        <p:spPr>
          <a:xfrm>
            <a:off x="248652" y="1866337"/>
            <a:ext cx="2967789" cy="239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8652" y="372070"/>
            <a:ext cx="2776914" cy="579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C0E">
              <a:alpha val="47843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637" y="1819044"/>
            <a:ext cx="7202599" cy="1503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F693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F6936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F693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F693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F693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"/>
          <p:cNvSpPr txBox="1">
            <a:spLocks noGrp="1"/>
          </p:cNvSpPr>
          <p:nvPr>
            <p:ph type="body" idx="1"/>
          </p:nvPr>
        </p:nvSpPr>
        <p:spPr>
          <a:xfrm>
            <a:off x="0" y="2983832"/>
            <a:ext cx="5927558" cy="1240903"/>
          </a:xfrm>
          <a:prstGeom prst="rect">
            <a:avLst/>
          </a:prstGeom>
          <a:solidFill>
            <a:srgbClr val="006753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9583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CA"/>
              <a:t>Click to Edit Title</a:t>
            </a:r>
            <a:endParaRPr/>
          </a:p>
        </p:txBody>
      </p:sp>
      <p:sp>
        <p:nvSpPr>
          <p:cNvPr id="29" name="Google Shape;29;p1"/>
          <p:cNvSpPr txBox="1"/>
          <p:nvPr/>
        </p:nvSpPr>
        <p:spPr>
          <a:xfrm>
            <a:off x="0" y="4334315"/>
            <a:ext cx="2823300" cy="403200"/>
          </a:xfrm>
          <a:prstGeom prst="rect">
            <a:avLst/>
          </a:prstGeom>
          <a:solidFill>
            <a:srgbClr val="000C0E"/>
          </a:solidFill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8CD0B9"/>
                </a:solidFill>
              </a:rPr>
              <a:t>Name / Subtitle Here</a:t>
            </a:r>
            <a:endParaRPr sz="1800">
              <a:solidFill>
                <a:srgbClr val="8CD0B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 txBox="1">
            <a:spLocks noGrp="1"/>
          </p:cNvSpPr>
          <p:nvPr>
            <p:ph type="title"/>
          </p:nvPr>
        </p:nvSpPr>
        <p:spPr>
          <a:xfrm>
            <a:off x="296897" y="-12287"/>
            <a:ext cx="8389903" cy="8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CA"/>
              <a:t>Overview</a:t>
            </a:r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body" idx="1"/>
          </p:nvPr>
        </p:nvSpPr>
        <p:spPr>
          <a:xfrm>
            <a:off x="451951" y="1200151"/>
            <a:ext cx="7280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First level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CA"/>
              <a:t>Second level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CA"/>
              <a:t>Third level</a:t>
            </a:r>
            <a:endParaRPr/>
          </a:p>
          <a:p>
            <a:pPr marL="1600200" lvl="3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CA"/>
              <a:t>Fourth level</a:t>
            </a:r>
            <a:endParaRPr/>
          </a:p>
          <a:p>
            <a:pPr marL="2057400" lvl="4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CA"/>
              <a:t>Fifth level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161942" y="1866337"/>
            <a:ext cx="3298589" cy="239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CA"/>
              <a:t>Click to here edit title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Macintosh PowerPoint</Application>
  <PresentationFormat>On-screen Show (16:9)</PresentationFormat>
  <Paragraphs>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Arial</vt:lpstr>
      <vt:lpstr>Helvetica Neue Light</vt:lpstr>
      <vt:lpstr>Office Theme</vt:lpstr>
      <vt:lpstr>PowerPoint Presentation</vt:lpstr>
      <vt:lpstr>Overview</vt:lpstr>
      <vt:lpstr>Click to here edit title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1</cp:revision>
  <dcterms:created xsi:type="dcterms:W3CDTF">2015-04-06T18:30:18Z</dcterms:created>
  <dcterms:modified xsi:type="dcterms:W3CDTF">2022-01-11T20:47:17Z</dcterms:modified>
</cp:coreProperties>
</file>