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0" r:id="rId2"/>
    <p:sldId id="262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6CF"/>
    <a:srgbClr val="B49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687"/>
  </p:normalViewPr>
  <p:slideViewPr>
    <p:cSldViewPr snapToGrid="0">
      <p:cViewPr varScale="1">
        <p:scale>
          <a:sx n="103" d="100"/>
          <a:sy n="103" d="100"/>
        </p:scale>
        <p:origin x="3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7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2469F0-103B-42EC-9CD2-4045953E7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39080-B671-4E1F-9118-08FAFFB2E2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A087-8D56-4D44-BFDC-17CDE5FFC8D3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CA6C4-18DF-4BE3-AAE8-7276912DAE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14B2-A22F-42BE-AE14-CC5122497C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4E510-7A94-47DD-8488-5028C67C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5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27CC-2D8F-467B-9BA0-0FC3B2778DF3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A7948-55D1-4F9F-96FC-F4BFE310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1F8FCA6-0B4D-6F4B-97DB-4B47F7D1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550" y="1540565"/>
            <a:ext cx="8724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4F68E-4C32-4645-A604-BBB31B795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33" y="79685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958EA3F3-5178-AD4A-AA51-78CF52DA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73401-692F-AB4C-8E33-BFA6BBF772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5" y="421308"/>
            <a:ext cx="6575943" cy="12433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AF0507-5D48-C54B-A377-E9DEC5E4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9035" y="6356350"/>
            <a:ext cx="821924" cy="365125"/>
          </a:xfrm>
        </p:spPr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8031BEF-92AB-A549-A085-C5263014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214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55257F-85DB-9E4C-9126-D2D2D3CC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1980" y="6356350"/>
            <a:ext cx="611819" cy="365125"/>
          </a:xfrm>
        </p:spPr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4F68E-4C32-4645-A604-BBB31B795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33" y="7968555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F4D854-19A9-2A4D-B535-1F870488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241" y="1127161"/>
            <a:ext cx="8519517" cy="25783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915E1C-2D30-9548-BDB4-9FEF7A0B6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245" y="4061834"/>
            <a:ext cx="8519513" cy="9836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66ED0F-49F0-C449-88EF-E89C36246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74" y="6276120"/>
            <a:ext cx="1904992" cy="3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35CE-135B-44CA-B22C-498D8E68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0D7C2-7201-479D-8C2D-1A0B9225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6200-3EFB-4815-832B-831E5121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C8D03-D339-4E36-9435-0A2722E7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DE91-BACB-4F2D-8019-A4F1DD6B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6CF52A-9CCD-784E-9E72-D4E6E5F6F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74" y="6287843"/>
            <a:ext cx="1904992" cy="3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42CC-7A31-41BA-B01D-098AF697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7934-0D48-4963-BB9F-F279A4027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7600"/>
            <a:ext cx="5181600" cy="5059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E11CD-6224-4D36-AFE2-0226BB81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7600"/>
            <a:ext cx="5181600" cy="5059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891E8-711D-413B-9F1F-0889F2E9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BEFF0-F6E0-4C60-BE94-0E188A20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30A89-9D13-4850-A98B-552FBBCB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417162-9531-CE4D-9D28-B5DFC4A2E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74" y="6276120"/>
            <a:ext cx="1904992" cy="3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905E2C8-56E4-4B45-A7BC-B43E89B73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0614" y="298175"/>
            <a:ext cx="4114800" cy="16231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3B72B36-004B-BE4A-9791-A2A1B3973E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6586" y="1722553"/>
            <a:ext cx="6196553" cy="1875360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5174736-375E-1242-95C5-E4043736B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586" y="3423405"/>
            <a:ext cx="6196553" cy="7154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00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52B2862-8AA6-414F-B3C4-F82696E2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233D12F-2850-5F46-B3D1-70DEAD8516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7965" y="116648"/>
            <a:ext cx="2677448" cy="10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4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FE39-6C06-47E3-BAE8-4599C0062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357" y="283378"/>
            <a:ext cx="6196553" cy="187536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0E48B-2938-4A8C-BAD4-A9F2452CE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57" y="2272859"/>
            <a:ext cx="6196553" cy="715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5CEBCD-FC39-CD4E-B467-C17AD4DD7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0215" y="401729"/>
            <a:ext cx="4359965" cy="11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473522-175F-6445-9285-D21CD2E0A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1834" y="272520"/>
            <a:ext cx="5616702" cy="14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3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A6D8D-F70B-4E6D-BD87-A67CC050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5F406-DCEF-4538-A81F-A910EF0B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0D42E-6B88-4760-A66B-5A7E37B7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A6D8D-F70B-4E6D-BD87-A67CC050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5F406-DCEF-4538-A81F-A910EF0B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0D42E-6B88-4760-A66B-5A7E37B7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9FE3D4-5F26-9443-A173-758D28DA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76" y="1604764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1ECAD3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ECAD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ECAD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ECAD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ECAD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0DAD-0587-464B-AE72-537B5D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9FA5-C9D9-4659-B1F4-81302BA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1A27-B103-4B46-85D9-BA54A4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4F68E-4C32-4645-A604-BBB31B795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33" y="7968555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2775EE-BF3D-C544-9151-BCE67E81BF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0" y="6335334"/>
            <a:ext cx="1869052" cy="3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4FEEF-0584-48FA-A143-2E6F430A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B322D-3876-4461-AD3C-19F5F8F4F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7204"/>
            <a:ext cx="10515600" cy="497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3F387-9786-4802-ACAE-973BD5D70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9035" y="6356350"/>
            <a:ext cx="82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7F24-488C-44FE-A4E1-71444EDF0400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DE44-E465-46F2-BC98-7CC5ABE26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32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71C35-5448-4877-AEFC-55C5D2E9D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1980" y="6356350"/>
            <a:ext cx="611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6F2D-DCA4-4AF6-BBA0-9ADBBB7937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60FEA-5C2B-7C4C-B430-65BA21AFF2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0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8" r:id="rId3"/>
    <p:sldLayoutId id="2147483673" r:id="rId4"/>
    <p:sldLayoutId id="2147483674" r:id="rId5"/>
    <p:sldLayoutId id="2147483675" r:id="rId6"/>
    <p:sldLayoutId id="2147483655" r:id="rId7"/>
    <p:sldLayoutId id="2147483672" r:id="rId8"/>
    <p:sldLayoutId id="2147483666" r:id="rId9"/>
    <p:sldLayoutId id="2147483671" r:id="rId10"/>
    <p:sldLayoutId id="2147483670" r:id="rId11"/>
    <p:sldLayoutId id="2147483656" r:id="rId12"/>
    <p:sldLayoutId id="2147483650" r:id="rId13"/>
    <p:sldLayoutId id="21474836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2EB6CF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4982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EB6CF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B4982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2EB6CF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4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777E-FDA9-9C45-A396-889BBEDFF8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5970" y="1753726"/>
            <a:ext cx="6196553" cy="1875360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F4434-A293-034B-9966-DA8FD7D4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970" y="3444187"/>
            <a:ext cx="6196553" cy="7154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0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5ACA5CA-1C4F-1C45-B6E5-5651DCFDB24C}"/>
              </a:ext>
            </a:extLst>
          </p:cNvPr>
          <p:cNvSpPr txBox="1">
            <a:spLocks/>
          </p:cNvSpPr>
          <p:nvPr/>
        </p:nvSpPr>
        <p:spPr>
          <a:xfrm>
            <a:off x="585188" y="326913"/>
            <a:ext cx="6196553" cy="715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EB6CF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4982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EB6CF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4982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EB6CF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D77812C-662E-C545-B767-12F7CD9D4CCC}"/>
              </a:ext>
            </a:extLst>
          </p:cNvPr>
          <p:cNvSpPr txBox="1">
            <a:spLocks/>
          </p:cNvSpPr>
          <p:nvPr/>
        </p:nvSpPr>
        <p:spPr>
          <a:xfrm>
            <a:off x="585188" y="1643095"/>
            <a:ext cx="6196553" cy="715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EB6CF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4982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EB6CF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4982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EB6CF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5895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20273</TotalTime>
  <Words>11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jcrowley@linuxfoundation.org</cp:lastModifiedBy>
  <cp:revision>60</cp:revision>
  <dcterms:created xsi:type="dcterms:W3CDTF">2018-08-01T17:11:53Z</dcterms:created>
  <dcterms:modified xsi:type="dcterms:W3CDTF">2021-12-21T17:18:36Z</dcterms:modified>
</cp:coreProperties>
</file>