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unito" pitchFamily="2" charset="77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iSUGPhk+aPtlWVddZbC+8N3UM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20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36" name="Google Shape;1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47" name="Google Shape;1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g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8060CA6F-2623-0C43-9387-4D4FF048D5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052BF53-4902-744F-A123-E44A15CF3C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05836" y="1209967"/>
            <a:ext cx="6698974" cy="40863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 type="picTx">
  <p:cSld name="PICTURE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Vertical Text" type="vertTx">
  <p:cSld name="VERTICAL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tical Title and Text" type="vertTitleAndTx">
  <p:cSld name="VERTICAL_TITLE_AND_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1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7651" y="215348"/>
            <a:ext cx="2687707" cy="236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FDCDD04-031D-364A-AF0E-DBCD5A7933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B4C483C-CC91-A846-BD09-40A896EC1B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3663" y="0"/>
            <a:ext cx="2876971" cy="17549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1012D3F-6EE5-B244-9944-69ED6C84E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" name="Google Shape;24;p11" descr="Shape, rectang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2350826-8021-7E43-A740-240B0D5453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0227" y="-49695"/>
            <a:ext cx="1842051" cy="1123651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0C56A60D-75C2-C648-AD6E-D9FFFE2CE8C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339246" cy="107395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4B0C529-3052-4D47-ABC0-2EF9AAE3C9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0227" y="0"/>
            <a:ext cx="1842051" cy="11236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/>
          <p:nvPr/>
        </p:nvSpPr>
        <p:spPr>
          <a:xfrm>
            <a:off x="729046" y="3017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CA" sz="36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endParaRPr/>
          </a:p>
        </p:txBody>
      </p:sp>
      <p:sp>
        <p:nvSpPr>
          <p:cNvPr id="127" name="Google Shape;127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7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/>
          <p:nvPr/>
        </p:nvSpPr>
        <p:spPr>
          <a:xfrm>
            <a:off x="403682" y="-1037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33" name="Google Shape;133;p6"/>
          <p:cNvSpPr txBox="1"/>
          <p:nvPr/>
        </p:nvSpPr>
        <p:spPr>
          <a:xfrm>
            <a:off x="403682" y="933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/>
          <p:nvPr/>
        </p:nvSpPr>
        <p:spPr>
          <a:xfrm>
            <a:off x="5877689" y="4528474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838200" y="3141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6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000" dirty="0"/>
          </a:p>
        </p:txBody>
      </p:sp>
      <p:sp>
        <p:nvSpPr>
          <p:cNvPr id="140" name="Google Shape;140;p3"/>
          <p:cNvSpPr txBox="1"/>
          <p:nvPr/>
        </p:nvSpPr>
        <p:spPr>
          <a:xfrm>
            <a:off x="7671226" y="5039904"/>
            <a:ext cx="47604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"/>
          <p:cNvSpPr txBox="1"/>
          <p:nvPr/>
        </p:nvSpPr>
        <p:spPr>
          <a:xfrm>
            <a:off x="274784" y="3985512"/>
            <a:ext cx="5139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CA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 + 17 May 2022 I Valencia, Spain</a:t>
            </a:r>
            <a:endParaRPr sz="2000" dirty="0"/>
          </a:p>
        </p:txBody>
      </p:sp>
      <p:pic>
        <p:nvPicPr>
          <p:cNvPr id="143" name="Google Shape;143;p3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5879138" y="18877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8803338" y="23897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476D8DF-B25B-004E-AC88-CA865CFB9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2142" y="2130415"/>
            <a:ext cx="3965207" cy="24187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 txBox="1"/>
          <p:nvPr/>
        </p:nvSpPr>
        <p:spPr>
          <a:xfrm>
            <a:off x="9289560" y="2946128"/>
            <a:ext cx="3072491" cy="1605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CA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4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4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6146800" y="2281752"/>
            <a:ext cx="2915975" cy="29342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39;p3">
            <a:extLst>
              <a:ext uri="{FF2B5EF4-FFF2-40B4-BE49-F238E27FC236}">
                <a16:creationId xmlns:a16="http://schemas.microsoft.com/office/drawing/2014/main" id="{5A5B028C-BFF1-404B-9CE9-42EC5E97DAB0}"/>
              </a:ext>
            </a:extLst>
          </p:cNvPr>
          <p:cNvSpPr txBox="1"/>
          <p:nvPr/>
        </p:nvSpPr>
        <p:spPr>
          <a:xfrm>
            <a:off x="838200" y="3141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6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000" dirty="0"/>
          </a:p>
        </p:txBody>
      </p:sp>
      <p:sp>
        <p:nvSpPr>
          <p:cNvPr id="8" name="Google Shape;141;p3">
            <a:extLst>
              <a:ext uri="{FF2B5EF4-FFF2-40B4-BE49-F238E27FC236}">
                <a16:creationId xmlns:a16="http://schemas.microsoft.com/office/drawing/2014/main" id="{AFAC3B05-C1A8-B742-B190-79F3AEC2C90E}"/>
              </a:ext>
            </a:extLst>
          </p:cNvPr>
          <p:cNvSpPr txBox="1"/>
          <p:nvPr/>
        </p:nvSpPr>
        <p:spPr>
          <a:xfrm>
            <a:off x="274784" y="3985512"/>
            <a:ext cx="5139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CA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 + 17 May 2022 I Valencia, Spain</a:t>
            </a:r>
            <a:endParaRPr sz="20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F40D527-3EF3-3E4D-A602-7680675E2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2142" y="2130415"/>
            <a:ext cx="3965207" cy="24187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"/>
          <p:cNvSpPr txBox="1"/>
          <p:nvPr/>
        </p:nvSpPr>
        <p:spPr>
          <a:xfrm>
            <a:off x="4780815" y="2295653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501337" y="263341"/>
            <a:ext cx="42127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CA" sz="5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60" name="Google Shape;160;p5"/>
          <p:cNvSpPr txBox="1"/>
          <p:nvPr/>
        </p:nvSpPr>
        <p:spPr>
          <a:xfrm>
            <a:off x="8279251" y="2295653"/>
            <a:ext cx="47604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7106641" y="2295653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6033081" y="5479917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5"/>
          <p:cNvSpPr txBox="1"/>
          <p:nvPr/>
        </p:nvSpPr>
        <p:spPr>
          <a:xfrm>
            <a:off x="8358907" y="5479917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503318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7384312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973543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6259662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8610787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41;p3">
            <a:extLst>
              <a:ext uri="{FF2B5EF4-FFF2-40B4-BE49-F238E27FC236}">
                <a16:creationId xmlns:a16="http://schemas.microsoft.com/office/drawing/2014/main" id="{73D99421-7189-4249-92FE-A12EF18A9F03}"/>
              </a:ext>
            </a:extLst>
          </p:cNvPr>
          <p:cNvSpPr txBox="1"/>
          <p:nvPr/>
        </p:nvSpPr>
        <p:spPr>
          <a:xfrm>
            <a:off x="88551" y="4815334"/>
            <a:ext cx="5139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CA" sz="19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 + 17 May 2022 I Valencia, Spain</a:t>
            </a:r>
            <a:endParaRPr sz="1900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7DE9419-C6FD-6B43-A543-9D6EB4C30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5909" y="2960237"/>
            <a:ext cx="3965207" cy="24187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Microsoft Macintosh PowerPoint</Application>
  <PresentationFormat>Widescreen</PresentationFormat>
  <Paragraphs>21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Alex Contini</cp:lastModifiedBy>
  <cp:revision>1</cp:revision>
  <dcterms:created xsi:type="dcterms:W3CDTF">2019-07-29T21:37:05Z</dcterms:created>
  <dcterms:modified xsi:type="dcterms:W3CDTF">2022-03-10T21:38:20Z</dcterms:modified>
</cp:coreProperties>
</file>