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CEF0F39-138B-4F42-A036-B27ACADAD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1574A00-6186-F94F-B59D-826888A229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8038" y="701591"/>
            <a:ext cx="5155924" cy="5454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0EE551F-8119-7241-910A-0E1096FFC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B6A4F69-E4FA-1044-B621-2FCDE891FE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885" y="85365"/>
            <a:ext cx="2034623" cy="2152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759CB4A-1B97-3A44-B9F0-6359C904E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1995383-72FB-714A-9115-B9431C12D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498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2462D8-48FB-2D45-8E8A-3B26B7BE52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940" y="49695"/>
            <a:ext cx="1629117" cy="1723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chemeClr val="tx1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4" y="4355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1799480-AE63-D44B-856F-B048959B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644" y="1539200"/>
            <a:ext cx="2977253" cy="3149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5;p3">
            <a:extLst>
              <a:ext uri="{FF2B5EF4-FFF2-40B4-BE49-F238E27FC236}">
                <a16:creationId xmlns:a16="http://schemas.microsoft.com/office/drawing/2014/main" id="{E794BBCA-7920-804D-A076-5751C9507757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chemeClr val="tx1"/>
              </a:solidFill>
            </a:endParaRPr>
          </a:p>
        </p:txBody>
      </p:sp>
      <p:sp>
        <p:nvSpPr>
          <p:cNvPr id="12" name="Google Shape;137;p3">
            <a:extLst>
              <a:ext uri="{FF2B5EF4-FFF2-40B4-BE49-F238E27FC236}">
                <a16:creationId xmlns:a16="http://schemas.microsoft.com/office/drawing/2014/main" id="{C92EC42C-D7C1-1244-A85E-EFC03D31D7AD}"/>
              </a:ext>
            </a:extLst>
          </p:cNvPr>
          <p:cNvSpPr txBox="1"/>
          <p:nvPr/>
        </p:nvSpPr>
        <p:spPr>
          <a:xfrm>
            <a:off x="366004" y="4355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ADCBFF-4ACB-F145-AEE4-546CD8A07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644" y="1539200"/>
            <a:ext cx="2977253" cy="31498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37;p3">
            <a:extLst>
              <a:ext uri="{FF2B5EF4-FFF2-40B4-BE49-F238E27FC236}">
                <a16:creationId xmlns:a16="http://schemas.microsoft.com/office/drawing/2014/main" id="{5AC310FE-6265-D940-A97B-D13D198657D5}"/>
              </a:ext>
            </a:extLst>
          </p:cNvPr>
          <p:cNvSpPr txBox="1"/>
          <p:nvPr/>
        </p:nvSpPr>
        <p:spPr>
          <a:xfrm>
            <a:off x="366004" y="4670694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A0381AA-B171-A24D-9265-BA531BD26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644" y="1854076"/>
            <a:ext cx="2977253" cy="3149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3</cp:revision>
  <dcterms:created xsi:type="dcterms:W3CDTF">2019-07-29T21:37:05Z</dcterms:created>
  <dcterms:modified xsi:type="dcterms:W3CDTF">2022-03-11T02:05:05Z</dcterms:modified>
</cp:coreProperties>
</file>