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BoiDOFqrlAUNwt0vyaw3LH0e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C7AD65A-48CC-3947-9816-567F75320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2146" y="974449"/>
            <a:ext cx="8047708" cy="4909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0"/>
            <a:ext cx="123782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C672C4-65C3-4C41-B359-B935BAD825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0729" y="-148671"/>
            <a:ext cx="3241757" cy="1977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A picture containing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0"/>
            <a:ext cx="12716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C914B0B-B44B-CE40-92A2-F5751BD2F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5511" y="-69574"/>
            <a:ext cx="1896063" cy="11565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496CA4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496CA4"/>
              </a:solidFill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496CA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496CA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496CA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496CA4"/>
              </a:solidFill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4;p4">
            <a:extLst>
              <a:ext uri="{FF2B5EF4-FFF2-40B4-BE49-F238E27FC236}">
                <a16:creationId xmlns:a16="http://schemas.microsoft.com/office/drawing/2014/main" id="{85D16E78-D56A-7346-9224-DA022727F5F8}"/>
              </a:ext>
            </a:extLst>
          </p:cNvPr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dirty="0"/>
          </a:p>
        </p:txBody>
      </p:sp>
      <p:sp>
        <p:nvSpPr>
          <p:cNvPr id="13" name="Google Shape;101;p3">
            <a:extLst>
              <a:ext uri="{FF2B5EF4-FFF2-40B4-BE49-F238E27FC236}">
                <a16:creationId xmlns:a16="http://schemas.microsoft.com/office/drawing/2014/main" id="{DD5A2B63-2FBE-9849-8FE9-CF50525EAB14}"/>
              </a:ext>
            </a:extLst>
          </p:cNvPr>
          <p:cNvSpPr txBox="1"/>
          <p:nvPr/>
        </p:nvSpPr>
        <p:spPr>
          <a:xfrm>
            <a:off x="439516" y="3661936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u="none" strike="noStrike" cap="none" dirty="0">
                <a:solidFill>
                  <a:srgbClr val="406BA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 May 2022  I  Valencia, Spain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B378741-28C8-B447-B95C-33C2AFBDC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279" y="1740104"/>
            <a:ext cx="4571098" cy="2788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dirty="0"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;p3">
            <a:extLst>
              <a:ext uri="{FF2B5EF4-FFF2-40B4-BE49-F238E27FC236}">
                <a16:creationId xmlns:a16="http://schemas.microsoft.com/office/drawing/2014/main" id="{AEF1EC23-CA8A-884F-B3A8-5784E281CA4A}"/>
              </a:ext>
            </a:extLst>
          </p:cNvPr>
          <p:cNvSpPr txBox="1"/>
          <p:nvPr/>
        </p:nvSpPr>
        <p:spPr>
          <a:xfrm>
            <a:off x="439516" y="3661936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u="none" strike="noStrike" cap="none" dirty="0">
                <a:solidFill>
                  <a:srgbClr val="406BA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 May 2022  I  Valencia, Spain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69DC42-79D1-2248-9C24-268552E30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279" y="1740104"/>
            <a:ext cx="4571098" cy="2788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406BA9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1;p3">
            <a:extLst>
              <a:ext uri="{FF2B5EF4-FFF2-40B4-BE49-F238E27FC236}">
                <a16:creationId xmlns:a16="http://schemas.microsoft.com/office/drawing/2014/main" id="{38FEA972-5231-CE45-B86A-E3937280B4AA}"/>
              </a:ext>
            </a:extLst>
          </p:cNvPr>
          <p:cNvSpPr txBox="1"/>
          <p:nvPr/>
        </p:nvSpPr>
        <p:spPr>
          <a:xfrm>
            <a:off x="426940" y="4799484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u="none" strike="noStrike" cap="none" dirty="0">
                <a:solidFill>
                  <a:srgbClr val="406BA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 May 2022  I  Valencia, Spain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CE522E2-F19D-9C44-98B5-4B42092D2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703" y="2877652"/>
            <a:ext cx="4571098" cy="2788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2022-03-10T21:29:14Z</dcterms:modified>
</cp:coreProperties>
</file>