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vCptQKU9k3UPplordWqR61aea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297414A3-5570-1842-A512-19196B48C8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1A41965-1311-0944-98A4-8EBA6989F4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0963" y="1571627"/>
            <a:ext cx="8350073" cy="33370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CF1C137C-A05B-7E4D-BBF1-3ECBD9C303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97BD5D4-634E-2D49-837D-8A1D5BE610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63269" y="146180"/>
            <a:ext cx="2856445" cy="11415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B3C9CA2-BBF7-F14B-BADF-129923D9AC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4AEC226-12CD-AD4B-B1E1-608727293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3096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A3EB091-F9CC-584C-82BD-7C1460C3C8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82024" y="69492"/>
            <a:ext cx="1981707" cy="7919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/>
        </p:nvSpPr>
        <p:spPr>
          <a:xfrm>
            <a:off x="403682" y="-16678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/>
        </p:nvSpPr>
        <p:spPr>
          <a:xfrm>
            <a:off x="5877689" y="4647006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838200" y="2721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65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500" dirty="0">
              <a:solidFill>
                <a:schemeClr val="tx1"/>
              </a:solidFill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7671226" y="5158436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Speaker</a:t>
            </a:r>
            <a:r>
              <a:rPr lang="en-CA" sz="21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Name</a:t>
            </a:r>
            <a:br>
              <a:rPr lang="en-CA" sz="2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366004" y="4355818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16 May 2022  I  Valencia, Spain</a:t>
            </a: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879138" y="19639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803338" y="24659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289B53F-A1D3-2B48-A827-E6B0553DC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175" y="2838688"/>
            <a:ext cx="4198508" cy="16779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7060085" y="4801628"/>
            <a:ext cx="3072600" cy="1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</a:t>
            </a:r>
            <a:r>
              <a:rPr lang="en-CA" sz="2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Title</a:t>
            </a:r>
            <a:br>
              <a:rPr lang="en-CA" sz="2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2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2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4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7060075" y="1867402"/>
            <a:ext cx="2915975" cy="293422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5;p3">
            <a:extLst>
              <a:ext uri="{FF2B5EF4-FFF2-40B4-BE49-F238E27FC236}">
                <a16:creationId xmlns:a16="http://schemas.microsoft.com/office/drawing/2014/main" id="{11D5E2E9-D10A-1747-981A-316CE18BBBE2}"/>
              </a:ext>
            </a:extLst>
          </p:cNvPr>
          <p:cNvSpPr txBox="1"/>
          <p:nvPr/>
        </p:nvSpPr>
        <p:spPr>
          <a:xfrm>
            <a:off x="838200" y="2721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65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500" dirty="0">
              <a:solidFill>
                <a:schemeClr val="tx1"/>
              </a:solidFill>
            </a:endParaRPr>
          </a:p>
        </p:txBody>
      </p:sp>
      <p:sp>
        <p:nvSpPr>
          <p:cNvPr id="15" name="Google Shape;137;p3">
            <a:extLst>
              <a:ext uri="{FF2B5EF4-FFF2-40B4-BE49-F238E27FC236}">
                <a16:creationId xmlns:a16="http://schemas.microsoft.com/office/drawing/2014/main" id="{B443B1D6-6B6F-B24C-8D7B-25593517DCCA}"/>
              </a:ext>
            </a:extLst>
          </p:cNvPr>
          <p:cNvSpPr txBox="1"/>
          <p:nvPr/>
        </p:nvSpPr>
        <p:spPr>
          <a:xfrm>
            <a:off x="366004" y="4355818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16 May 2022  I  Valencia, Spain</a:t>
            </a: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933132B-9D77-824E-873F-179B8ED81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175" y="2838688"/>
            <a:ext cx="4198508" cy="16779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504152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5000"/>
              <a:buFont typeface="Arial"/>
              <a:buNone/>
            </a:pPr>
            <a:r>
              <a:rPr lang="en-CA" sz="5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972732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736747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6210175" y="5479925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8552950" y="5479925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37;p3">
            <a:extLst>
              <a:ext uri="{FF2B5EF4-FFF2-40B4-BE49-F238E27FC236}">
                <a16:creationId xmlns:a16="http://schemas.microsoft.com/office/drawing/2014/main" id="{B22F40F6-8686-3846-8E2E-2355F65CA240}"/>
              </a:ext>
            </a:extLst>
          </p:cNvPr>
          <p:cNvSpPr txBox="1"/>
          <p:nvPr/>
        </p:nvSpPr>
        <p:spPr>
          <a:xfrm>
            <a:off x="366004" y="4355818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16 May 2022  I  Valencia, Spain</a:t>
            </a: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0F083BF9-627B-2144-8983-7DBAAE5C1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175" y="2838688"/>
            <a:ext cx="4198508" cy="16779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358</Words>
  <Application>Microsoft Macintosh PowerPoint</Application>
  <PresentationFormat>Widescreen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3</cp:revision>
  <dcterms:created xsi:type="dcterms:W3CDTF">2019-07-29T21:37:05Z</dcterms:created>
  <dcterms:modified xsi:type="dcterms:W3CDTF">2022-03-11T01:11:58Z</dcterms:modified>
</cp:coreProperties>
</file>