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B723A6FB-4323-D846-8DC0-155E7EF9C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79AD453-B736-754B-A0BE-1F6B0B012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699" y="2432326"/>
            <a:ext cx="7556601" cy="1993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D9DF909-749E-514C-BF39-63DBEEFF6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6B22CA-CFB9-9E40-B1AF-034969292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0451" y="245719"/>
            <a:ext cx="3811431" cy="1005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771AE69-16CB-2649-86F8-ED508172D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4AEC226-12CD-AD4B-B1E1-608727293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3EB091-F9CC-584C-82BD-7C1460C3C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024" y="69492"/>
            <a:ext cx="1981707" cy="79197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D807BAD-9E14-D44D-B342-069CEE22A8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387D9A-0E9F-4946-8062-5A4DEA7C1D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4155" y="176132"/>
            <a:ext cx="2419858" cy="638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2357A6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357A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rgbClr val="2357A6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357A6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17 May 2022  I  Valencia, Spain</a:t>
            </a:r>
            <a:endParaRPr sz="1800" dirty="0">
              <a:solidFill>
                <a:srgbClr val="2357A6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1C98FCC-DF99-F741-9E5E-FCB0B4BC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74" y="2925927"/>
            <a:ext cx="4531389" cy="1195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5;p3">
            <a:extLst>
              <a:ext uri="{FF2B5EF4-FFF2-40B4-BE49-F238E27FC236}">
                <a16:creationId xmlns:a16="http://schemas.microsoft.com/office/drawing/2014/main" id="{11D5E2E9-D10A-1747-981A-316CE18BBBE2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2357A6"/>
              </a:solidFill>
            </a:endParaRPr>
          </a:p>
        </p:txBody>
      </p:sp>
      <p:sp>
        <p:nvSpPr>
          <p:cNvPr id="19" name="Google Shape;137;p3">
            <a:extLst>
              <a:ext uri="{FF2B5EF4-FFF2-40B4-BE49-F238E27FC236}">
                <a16:creationId xmlns:a16="http://schemas.microsoft.com/office/drawing/2014/main" id="{4795D0CF-1EE4-2447-B106-06CBBB004536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5E4BE1"/>
              </a:buClr>
              <a:buSzPts val="2700"/>
            </a:pPr>
            <a:r>
              <a:rPr lang="en-CA" sz="1800" b="1" dirty="0">
                <a:solidFill>
                  <a:srgbClr val="2357A6"/>
                </a:solidFill>
              </a:rPr>
              <a:t>17 May 2022  I  Valencia, Spain</a:t>
            </a:r>
            <a:endParaRPr lang="en-CA" sz="1800" dirty="0">
              <a:solidFill>
                <a:srgbClr val="2357A6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3C7BFDC-7D3D-784E-8C18-9DCC5C415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74" y="2925927"/>
            <a:ext cx="4531389" cy="1195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2357A6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2357A6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235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3">
            <a:extLst>
              <a:ext uri="{FF2B5EF4-FFF2-40B4-BE49-F238E27FC236}">
                <a16:creationId xmlns:a16="http://schemas.microsoft.com/office/drawing/2014/main" id="{F004FACF-B2D4-C547-8D77-90B3BE38AC75}"/>
              </a:ext>
            </a:extLst>
          </p:cNvPr>
          <p:cNvSpPr txBox="1"/>
          <p:nvPr/>
        </p:nvSpPr>
        <p:spPr>
          <a:xfrm>
            <a:off x="347853" y="4423595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5E4BE1"/>
              </a:buClr>
              <a:buSzPts val="2700"/>
            </a:pPr>
            <a:r>
              <a:rPr lang="en-CA" sz="1800" b="1" dirty="0">
                <a:solidFill>
                  <a:srgbClr val="2357A6"/>
                </a:solidFill>
              </a:rPr>
              <a:t>17 May 2022  I  Valencia, Spain</a:t>
            </a:r>
            <a:endParaRPr lang="en-CA" sz="1800" dirty="0">
              <a:solidFill>
                <a:srgbClr val="2357A6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58AFEA-5912-7341-B1F9-8053F502E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424" y="3495704"/>
            <a:ext cx="4531389" cy="11953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4</cp:revision>
  <dcterms:created xsi:type="dcterms:W3CDTF">2019-07-29T21:37:05Z</dcterms:created>
  <dcterms:modified xsi:type="dcterms:W3CDTF">2022-03-11T01:18:19Z</dcterms:modified>
</cp:coreProperties>
</file>