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vCptQKU9k3UPplordWqR61aea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7A6"/>
    <a:srgbClr val="0765AF"/>
    <a:srgbClr val="7379FF"/>
    <a:srgbClr val="0E0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083637-FA96-7142-8FCF-442AF766C7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32031-F6B9-F049-A7D3-BB652C6F75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1BAB-E445-BE4D-96D2-3A431D0FACC8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35786-AAC9-7240-AD61-3D96314E7E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6AB8F-32B6-A64F-A48C-0C576C2EE7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3F81-4909-4C41-8025-81B57D49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3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FA7CAA66-F654-5F4C-93E6-807B486765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47455E6-8FE1-274A-AD78-955B60CBC7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9564" y="1807475"/>
            <a:ext cx="8372872" cy="30130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BB7D3465-D18A-FC46-BB2A-68283D04F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4F104D7-D539-7C42-B115-B9CA1A8B0A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2373" y="127763"/>
            <a:ext cx="3069836" cy="1104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8EFE51E-9CFC-724A-8187-74881E854F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4AEC226-12CD-AD4B-B1E1-608727293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3096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A3EB091-F9CC-584C-82BD-7C1460C3C8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2024" y="69492"/>
            <a:ext cx="1981707" cy="791979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D807BAD-9E14-D44D-B342-069CEE22A8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309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C387D9A-0E9F-4946-8062-5A4DEA7C1D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34155" y="176132"/>
            <a:ext cx="2419858" cy="638332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AEFDEC50-F2FC-7B4C-94C7-86A451B9A3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93096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F4A198A-0D39-E248-8131-344E60910A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06896" y="49625"/>
            <a:ext cx="2311252" cy="831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dirty="0">
              <a:solidFill>
                <a:srgbClr val="2357A6"/>
              </a:solidFill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rgbClr val="0765A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0765A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667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0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4000" dirty="0">
              <a:solidFill>
                <a:srgbClr val="2357A6"/>
              </a:solidFill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rgbClr val="2357A6"/>
              </a:solidFill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Speaker</a:t>
            </a:r>
            <a:r>
              <a:rPr lang="en-CA" sz="21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br>
              <a:rPr lang="en-CA" sz="21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17 May 2022  I  Valencia, Spain</a:t>
            </a:r>
            <a:endParaRPr sz="1800" dirty="0">
              <a:solidFill>
                <a:srgbClr val="2357A6"/>
              </a:solidFill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14B1A47-A4AC-D243-B9F8-DFE357D2B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167" y="2449709"/>
            <a:ext cx="4587368" cy="16507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7060085" y="4801628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2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</a:t>
            </a:r>
            <a:r>
              <a:rPr lang="en-CA" sz="22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Title</a:t>
            </a:r>
            <a:br>
              <a:rPr lang="en-CA" sz="22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2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060075" y="186740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35;p3">
            <a:extLst>
              <a:ext uri="{FF2B5EF4-FFF2-40B4-BE49-F238E27FC236}">
                <a16:creationId xmlns:a16="http://schemas.microsoft.com/office/drawing/2014/main" id="{D9498A0C-6705-B24A-A671-2343DBA2A04D}"/>
              </a:ext>
            </a:extLst>
          </p:cNvPr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rgbClr val="2357A6"/>
              </a:solidFill>
            </a:endParaRPr>
          </a:p>
        </p:txBody>
      </p:sp>
      <p:sp>
        <p:nvSpPr>
          <p:cNvPr id="22" name="Google Shape;137;p3">
            <a:extLst>
              <a:ext uri="{FF2B5EF4-FFF2-40B4-BE49-F238E27FC236}">
                <a16:creationId xmlns:a16="http://schemas.microsoft.com/office/drawing/2014/main" id="{8088929E-D552-6742-9C84-8FF012E76AF7}"/>
              </a:ext>
            </a:extLst>
          </p:cNvPr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17 May 2022  I  Valencia, Spain</a:t>
            </a:r>
            <a:endParaRPr sz="1800" dirty="0">
              <a:solidFill>
                <a:srgbClr val="2357A6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79FE1382-1270-BC42-9689-4D695DB0E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167" y="2449709"/>
            <a:ext cx="4587368" cy="16507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50415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2357A6"/>
              </a:solidFill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97273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36747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210175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55295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37;p3">
            <a:extLst>
              <a:ext uri="{FF2B5EF4-FFF2-40B4-BE49-F238E27FC236}">
                <a16:creationId xmlns:a16="http://schemas.microsoft.com/office/drawing/2014/main" id="{02993253-4EC2-8944-9ABD-218954FF1BF4}"/>
              </a:ext>
            </a:extLst>
          </p:cNvPr>
          <p:cNvSpPr txBox="1"/>
          <p:nvPr/>
        </p:nvSpPr>
        <p:spPr>
          <a:xfrm>
            <a:off x="501337" y="4494949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17 May 2022  I  Valencia, Spain</a:t>
            </a:r>
            <a:endParaRPr sz="1800" dirty="0">
              <a:solidFill>
                <a:srgbClr val="2357A6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E021B9-5F2C-2041-A6F6-B9B5FF0ED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501" y="3090840"/>
            <a:ext cx="4587368" cy="16507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358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5</cp:revision>
  <dcterms:created xsi:type="dcterms:W3CDTF">2019-07-29T21:37:05Z</dcterms:created>
  <dcterms:modified xsi:type="dcterms:W3CDTF">2022-03-11T01:23:57Z</dcterms:modified>
</cp:coreProperties>
</file>