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unito" pitchFamily="2" charset="77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vCptQKU9k3UPplordWqR61aea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4C7"/>
    <a:srgbClr val="22405F"/>
    <a:srgbClr val="0765AF"/>
    <a:srgbClr val="326CE5"/>
    <a:srgbClr val="2357A6"/>
    <a:srgbClr val="7379FF"/>
    <a:srgbClr val="0E0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>
        <p:scale>
          <a:sx n="110" d="100"/>
          <a:sy n="110" d="100"/>
        </p:scale>
        <p:origin x="117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083637-FA96-7142-8FCF-442AF766C7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32031-F6B9-F049-A7D3-BB652C6F75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C1BAB-E445-BE4D-96D2-3A431D0FACC8}" type="datetimeFigureOut">
              <a:rPr lang="en-US" smtClean="0"/>
              <a:t>3/10/22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35786-AAC9-7240-AD61-3D96314E7E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6AB8F-32B6-A64F-A48C-0C576C2EE7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A3F81-4909-4C41-8025-81B57D490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8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Background pattern&#10;&#10;Description automatically generated">
            <a:extLst>
              <a:ext uri="{FF2B5EF4-FFF2-40B4-BE49-F238E27FC236}">
                <a16:creationId xmlns:a16="http://schemas.microsoft.com/office/drawing/2014/main" id="{38A33C73-EBF2-1A48-A758-37A5CAE52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FB01B12E-5786-474C-A0A8-A95E58D8E5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6369" y="1452863"/>
            <a:ext cx="7739261" cy="35124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B341BCB7-EFDB-7E40-A968-1A85B258AB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90A6F30-F294-0A42-B880-5CF589E8E1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2035" y="34725"/>
            <a:ext cx="3217589" cy="1460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EDE98E32-DFDE-6B4B-8621-398B875DD2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6810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23350CE-33FA-4C47-853D-26CBA1E2FE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0056" y="-49199"/>
            <a:ext cx="2129568" cy="9664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dirty="0">
              <a:solidFill>
                <a:srgbClr val="22405F"/>
              </a:solidFill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rgbClr val="22405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403682" y="-1667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000" b="1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4000" dirty="0">
              <a:solidFill>
                <a:srgbClr val="22405F"/>
              </a:solidFill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5877689" y="4647006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rgbClr val="2284C7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rgbClr val="2284C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rgbClr val="2284C7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rgbClr val="2284C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rgbClr val="2284C7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rgbClr val="2284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838200" y="272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6500" b="1" i="0" u="none" strike="noStrike" cap="none" dirty="0">
                <a:solidFill>
                  <a:srgbClr val="2284C7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500" dirty="0">
              <a:solidFill>
                <a:srgbClr val="2284C7"/>
              </a:solidFill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7671226" y="5158436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rgbClr val="0765A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Speaker</a:t>
            </a:r>
            <a:r>
              <a:rPr lang="en-CA" sz="2100" b="1" i="0" u="none" strike="noStrike" cap="none" dirty="0">
                <a:solidFill>
                  <a:srgbClr val="0765AF"/>
                </a:solidFill>
                <a:latin typeface="Arial"/>
                <a:ea typeface="Arial"/>
                <a:cs typeface="Arial"/>
                <a:sym typeface="Arial"/>
              </a:rPr>
              <a:t> Name</a:t>
            </a:r>
            <a:br>
              <a:rPr lang="en-CA" sz="2100" b="0" i="0" u="none" strike="noStrike" cap="none" dirty="0">
                <a:solidFill>
                  <a:srgbClr val="0765A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rgbClr val="0765A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rgbClr val="0765A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rgbClr val="0765AF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rgbClr val="0765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366003" y="3853818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  <a:t>17 May 2022  I  Valencia, Spain</a:t>
            </a:r>
            <a:endParaRPr sz="1800" dirty="0">
              <a:solidFill>
                <a:srgbClr val="22405F"/>
              </a:solidFill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879138" y="1963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803338" y="2465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E176B8E-2FA8-7E4B-A04D-3BD94B409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232" y="2203195"/>
            <a:ext cx="4570073" cy="20741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7060085" y="4801628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200" b="1" i="0" u="none" strike="noStrike" cap="none" dirty="0">
                <a:solidFill>
                  <a:srgbClr val="2284C7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200" b="0" i="0" u="none" strike="noStrike" cap="none" dirty="0">
                <a:solidFill>
                  <a:srgbClr val="2284C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200" b="0" i="0" u="none" strike="noStrike" cap="none" dirty="0">
                <a:solidFill>
                  <a:srgbClr val="2284C7"/>
                </a:solidFill>
                <a:latin typeface="Arial"/>
                <a:ea typeface="Arial"/>
                <a:cs typeface="Arial"/>
                <a:sym typeface="Arial"/>
              </a:rPr>
              <a:t>Job </a:t>
            </a:r>
            <a:r>
              <a:rPr lang="en-CA" sz="2200" b="0" i="0" u="none" strike="noStrike" cap="none" dirty="0">
                <a:solidFill>
                  <a:srgbClr val="2284C7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Title</a:t>
            </a:r>
            <a:br>
              <a:rPr lang="en-CA" sz="2200" b="0" i="0" u="none" strike="noStrike" cap="none" dirty="0">
                <a:solidFill>
                  <a:srgbClr val="2284C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200" b="0" i="1" u="none" strike="noStrike" cap="none" dirty="0">
                <a:solidFill>
                  <a:srgbClr val="2284C7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200" b="0" i="1" u="none" strike="noStrike" cap="none" dirty="0">
              <a:solidFill>
                <a:srgbClr val="2284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060075" y="1867402"/>
            <a:ext cx="2915975" cy="293422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35;p3">
            <a:extLst>
              <a:ext uri="{FF2B5EF4-FFF2-40B4-BE49-F238E27FC236}">
                <a16:creationId xmlns:a16="http://schemas.microsoft.com/office/drawing/2014/main" id="{D9498A0C-6705-B24A-A671-2343DBA2A04D}"/>
              </a:ext>
            </a:extLst>
          </p:cNvPr>
          <p:cNvSpPr txBox="1"/>
          <p:nvPr/>
        </p:nvSpPr>
        <p:spPr>
          <a:xfrm>
            <a:off x="838200" y="272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6500" b="1" i="0" u="none" strike="noStrike" cap="none" dirty="0">
                <a:solidFill>
                  <a:srgbClr val="2284C7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500" dirty="0">
              <a:solidFill>
                <a:srgbClr val="2284C7"/>
              </a:solidFill>
            </a:endParaRPr>
          </a:p>
        </p:txBody>
      </p:sp>
      <p:sp>
        <p:nvSpPr>
          <p:cNvPr id="26" name="Google Shape;137;p3">
            <a:extLst>
              <a:ext uri="{FF2B5EF4-FFF2-40B4-BE49-F238E27FC236}">
                <a16:creationId xmlns:a16="http://schemas.microsoft.com/office/drawing/2014/main" id="{43BA665F-EB6E-844D-B368-7420BD099B3C}"/>
              </a:ext>
            </a:extLst>
          </p:cNvPr>
          <p:cNvSpPr txBox="1"/>
          <p:nvPr/>
        </p:nvSpPr>
        <p:spPr>
          <a:xfrm>
            <a:off x="366003" y="3853818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  <a:t>17 May 2022  I  Valencia, Spain</a:t>
            </a:r>
            <a:endParaRPr sz="1800" dirty="0">
              <a:solidFill>
                <a:srgbClr val="22405F"/>
              </a:solidFill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2CF5BA73-32F6-5747-81E3-ACFE01B79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232" y="2203195"/>
            <a:ext cx="4570073" cy="20741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504152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2240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rgbClr val="2284C7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rgbClr val="2284C7"/>
              </a:solidFill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972732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2240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736747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2240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6268050" y="5479925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2240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8622400" y="5479925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2240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37;p3">
            <a:extLst>
              <a:ext uri="{FF2B5EF4-FFF2-40B4-BE49-F238E27FC236}">
                <a16:creationId xmlns:a16="http://schemas.microsoft.com/office/drawing/2014/main" id="{033BDB36-20F9-AF4F-A6EB-6D8C9F58ADA9}"/>
              </a:ext>
            </a:extLst>
          </p:cNvPr>
          <p:cNvSpPr txBox="1"/>
          <p:nvPr/>
        </p:nvSpPr>
        <p:spPr>
          <a:xfrm>
            <a:off x="521259" y="4304084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22405F"/>
                </a:solidFill>
                <a:latin typeface="Arial"/>
                <a:ea typeface="Arial"/>
                <a:cs typeface="Arial"/>
                <a:sym typeface="Arial"/>
              </a:rPr>
              <a:t>17 May 2022  I  Valencia, Spain</a:t>
            </a:r>
            <a:endParaRPr sz="1800" dirty="0">
              <a:solidFill>
                <a:srgbClr val="22405F"/>
              </a:solidFill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8F8F27D7-86AA-7E4E-8C29-1778E374D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488" y="2653461"/>
            <a:ext cx="4570073" cy="20741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358</Words>
  <Application>Microsoft Macintosh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7</cp:revision>
  <dcterms:created xsi:type="dcterms:W3CDTF">2019-07-29T21:37:05Z</dcterms:created>
  <dcterms:modified xsi:type="dcterms:W3CDTF">2022-03-11T01:37:40Z</dcterms:modified>
</cp:coreProperties>
</file>