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CE5"/>
    <a:srgbClr val="2357A6"/>
    <a:srgbClr val="0765AF"/>
    <a:srgbClr val="7379FF"/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110" d="100"/>
          <a:sy n="110" d="100"/>
        </p:scale>
        <p:origin x="1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83637-FA96-7142-8FCF-442AF766C7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32031-F6B9-F049-A7D3-BB652C6F7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1BAB-E445-BE4D-96D2-3A431D0FACC8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35786-AAC9-7240-AD61-3D96314E7E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6AB8F-32B6-A64F-A48C-0C576C2EE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3F81-4909-4C41-8025-81B57D49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hape, rectangle&#10;&#10;Description automatically generated">
            <a:extLst>
              <a:ext uri="{FF2B5EF4-FFF2-40B4-BE49-F238E27FC236}">
                <a16:creationId xmlns:a16="http://schemas.microsoft.com/office/drawing/2014/main" id="{F33CE9FE-6F9F-244B-A17C-7008A7C87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1E9590C-91A7-0F41-A69F-6B744D26D0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3346" y="1742681"/>
            <a:ext cx="9486386" cy="315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53E2CC99-4063-2C48-A829-A234D1AEF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880A8BC-9B10-B34E-9F99-052CEA22FE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278" y="121212"/>
            <a:ext cx="3373401" cy="1120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86D354F6-7625-BE4A-A98E-87DF210BE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90446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271683E-2B1B-B54B-ABCA-FE5C05AF8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1809" y="86807"/>
            <a:ext cx="2199860" cy="730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rgbClr val="326CE5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326CE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667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4000" dirty="0">
              <a:solidFill>
                <a:srgbClr val="326CE5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326CE5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1800" dirty="0">
              <a:solidFill>
                <a:srgbClr val="326CE5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0C2E223-DD7B-2543-B699-6C5BDA4D8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340373"/>
            <a:ext cx="5318234" cy="1766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35;p3">
            <a:extLst>
              <a:ext uri="{FF2B5EF4-FFF2-40B4-BE49-F238E27FC236}">
                <a16:creationId xmlns:a16="http://schemas.microsoft.com/office/drawing/2014/main" id="{D9498A0C-6705-B24A-A671-2343DBA2A04D}"/>
              </a:ext>
            </a:extLst>
          </p:cNvPr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326CE5"/>
              </a:solidFill>
            </a:endParaRPr>
          </a:p>
        </p:txBody>
      </p:sp>
      <p:sp>
        <p:nvSpPr>
          <p:cNvPr id="24" name="Google Shape;137;p3">
            <a:extLst>
              <a:ext uri="{FF2B5EF4-FFF2-40B4-BE49-F238E27FC236}">
                <a16:creationId xmlns:a16="http://schemas.microsoft.com/office/drawing/2014/main" id="{A7559B14-29D1-EC4B-B3A7-1AA5A779EFB0}"/>
              </a:ext>
            </a:extLst>
          </p:cNvPr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1800" dirty="0">
              <a:solidFill>
                <a:srgbClr val="326CE5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7F8845A-170B-0441-9F40-1B8C79CC6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340373"/>
            <a:ext cx="5318234" cy="17668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326CE5"/>
              </a:solidFill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10175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5529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326C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37;p3">
            <a:extLst>
              <a:ext uri="{FF2B5EF4-FFF2-40B4-BE49-F238E27FC236}">
                <a16:creationId xmlns:a16="http://schemas.microsoft.com/office/drawing/2014/main" id="{76834B9A-87BB-CF47-9338-7046703007C8}"/>
              </a:ext>
            </a:extLst>
          </p:cNvPr>
          <p:cNvSpPr txBox="1"/>
          <p:nvPr/>
        </p:nvSpPr>
        <p:spPr>
          <a:xfrm>
            <a:off x="635021" y="4757707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326CE5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1800" dirty="0">
              <a:solidFill>
                <a:srgbClr val="326CE5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E2BB21F-CB0E-6F4B-98AC-0E87D306D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018" y="3244262"/>
            <a:ext cx="5318234" cy="1766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6</cp:revision>
  <dcterms:created xsi:type="dcterms:W3CDTF">2019-07-29T21:37:05Z</dcterms:created>
  <dcterms:modified xsi:type="dcterms:W3CDTF">2022-03-11T01:31:20Z</dcterms:modified>
</cp:coreProperties>
</file>