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CE5"/>
    <a:srgbClr val="2284C7"/>
    <a:srgbClr val="22405F"/>
    <a:srgbClr val="0765AF"/>
    <a:srgbClr val="2357A6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10" d="100"/>
          <a:sy n="110" d="100"/>
        </p:scale>
        <p:origin x="1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83637-FA96-7142-8FCF-442AF766C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2031-F6B9-F049-A7D3-BB652C6F7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BAB-E445-BE4D-96D2-3A431D0FACC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5786-AAC9-7240-AD61-3D96314E7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AB8F-32B6-A64F-A48C-0C576C2EE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F81-4909-4C41-8025-81B57D49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Background pattern&#10;&#10;Description automatically generated">
            <a:extLst>
              <a:ext uri="{FF2B5EF4-FFF2-40B4-BE49-F238E27FC236}">
                <a16:creationId xmlns:a16="http://schemas.microsoft.com/office/drawing/2014/main" id="{6804FE43-D491-2E4C-AF33-0EDB5A5F7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EC0B524-BF5E-6348-9CED-301A9123E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4896" y="1580674"/>
            <a:ext cx="7122208" cy="34204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8AA858D8-8E3B-7143-88F1-529AB2261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0D5B71E-097C-CB4C-B1E4-1F167F6DCE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2406" y="75964"/>
            <a:ext cx="2758059" cy="132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DE98E32-DFDE-6B4B-8621-398B875DD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810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23350CE-33FA-4C47-853D-26CBA1E2FE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0056" y="-49199"/>
            <a:ext cx="2129568" cy="966497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36AADD87-E280-B942-9996-D612959F32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86810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7CBD58D-357B-094C-85D0-338A79C5CA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9255" y="-5236"/>
            <a:ext cx="1835803" cy="881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326CE5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326CE5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61A880-A345-1541-927B-A40FAC3B8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217" y="2245490"/>
            <a:ext cx="4108482" cy="1973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5;p3">
            <a:extLst>
              <a:ext uri="{FF2B5EF4-FFF2-40B4-BE49-F238E27FC236}">
                <a16:creationId xmlns:a16="http://schemas.microsoft.com/office/drawing/2014/main" id="{A41A246D-88F3-8646-A3F2-E1E8EBEF48C6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326CE5"/>
              </a:solidFill>
            </a:endParaRPr>
          </a:p>
        </p:txBody>
      </p:sp>
      <p:sp>
        <p:nvSpPr>
          <p:cNvPr id="29" name="Google Shape;137;p3">
            <a:extLst>
              <a:ext uri="{FF2B5EF4-FFF2-40B4-BE49-F238E27FC236}">
                <a16:creationId xmlns:a16="http://schemas.microsoft.com/office/drawing/2014/main" id="{68A1E14B-F332-DD4D-B290-E373B1E8C49D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326CE5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EE9E36C-673A-E14B-98A4-F1B822821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217" y="2245490"/>
            <a:ext cx="4108482" cy="1973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326CE5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680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62240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37;p3">
            <a:extLst>
              <a:ext uri="{FF2B5EF4-FFF2-40B4-BE49-F238E27FC236}">
                <a16:creationId xmlns:a16="http://schemas.microsoft.com/office/drawing/2014/main" id="{E2AB6A62-3AA1-1B46-9169-1BD6664E46FF}"/>
              </a:ext>
            </a:extLst>
          </p:cNvPr>
          <p:cNvSpPr txBox="1"/>
          <p:nvPr/>
        </p:nvSpPr>
        <p:spPr>
          <a:xfrm>
            <a:off x="327079" y="4217055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326CE5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EFC49FD-F8FA-4644-880E-9A95C5527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293" y="2608727"/>
            <a:ext cx="4108482" cy="1973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8</cp:revision>
  <dcterms:created xsi:type="dcterms:W3CDTF">2019-07-29T21:37:05Z</dcterms:created>
  <dcterms:modified xsi:type="dcterms:W3CDTF">2022-03-11T01:42:40Z</dcterms:modified>
</cp:coreProperties>
</file>