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" type="body"/>
          </p:nvPr>
        </p:nvSpPr>
        <p:spPr>
          <a:xfrm>
            <a:off x="451952" y="1269969"/>
            <a:ext cx="8240096" cy="1921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body"/>
          </p:nvPr>
        </p:nvSpPr>
        <p:spPr>
          <a:xfrm>
            <a:off x="451952" y="3102497"/>
            <a:ext cx="8240096" cy="103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" type="body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EBB0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EBB05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7EBB0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EBB05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EBB05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idx="1" type="body"/>
          </p:nvPr>
        </p:nvSpPr>
        <p:spPr>
          <a:xfrm>
            <a:off x="451952" y="1269969"/>
            <a:ext cx="8240096" cy="1921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51952" y="3191757"/>
            <a:ext cx="8240096" cy="103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rgbClr val="7EBB05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