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unito" pitchFamily="2" charset="77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gvCptQKU9k3UPplordWqR61aea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611F"/>
    <a:srgbClr val="326CE5"/>
    <a:srgbClr val="2284C7"/>
    <a:srgbClr val="22405F"/>
    <a:srgbClr val="0765AF"/>
    <a:srgbClr val="2357A6"/>
    <a:srgbClr val="7379FF"/>
    <a:srgbClr val="0E0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083637-FA96-7142-8FCF-442AF766C7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32031-F6B9-F049-A7D3-BB652C6F75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C1BAB-E445-BE4D-96D2-3A431D0FACC8}" type="datetimeFigureOut">
              <a:rPr lang="en-US" smtClean="0"/>
              <a:t>3/10/22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835786-AAC9-7240-AD61-3D96314E7E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6AB8F-32B6-A64F-A48C-0C576C2EE7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A3F81-4909-4C41-8025-81B57D490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89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sv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Background pattern&#10;&#10;Description automatically generated">
            <a:extLst>
              <a:ext uri="{FF2B5EF4-FFF2-40B4-BE49-F238E27FC236}">
                <a16:creationId xmlns:a16="http://schemas.microsoft.com/office/drawing/2014/main" id="{E06C5886-BE04-7A4F-8F17-77D22BB9CF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78046F60-2218-7F4F-9281-95B86BB826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6170" y="983004"/>
            <a:ext cx="8019659" cy="48919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CE54BC8B-C7C0-1A46-AE3E-FAF129BE4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6983D25-F8A7-3546-B848-45EFBE6FA9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4081" y="-162889"/>
            <a:ext cx="3068422" cy="1871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EDE98E32-DFDE-6B4B-8621-398B875DD2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68101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23350CE-33FA-4C47-853D-26CBA1E2FE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0056" y="-49199"/>
            <a:ext cx="2129568" cy="966497"/>
          </a:xfrm>
          <a:prstGeom prst="rect">
            <a:avLst/>
          </a:prstGeom>
        </p:spPr>
      </p:pic>
      <p:pic>
        <p:nvPicPr>
          <p:cNvPr id="25" name="Picture 24" descr="Background pattern&#10;&#10;Description automatically generated">
            <a:extLst>
              <a:ext uri="{FF2B5EF4-FFF2-40B4-BE49-F238E27FC236}">
                <a16:creationId xmlns:a16="http://schemas.microsoft.com/office/drawing/2014/main" id="{8480659A-46EF-404B-B0BF-6A0BF8230A9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917298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C2B31C25-C2BA-1344-83A2-940C178D55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50055" y="-186039"/>
            <a:ext cx="2142447" cy="13068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/>
        </p:nvSpPr>
        <p:spPr>
          <a:xfrm>
            <a:off x="403682" y="-16678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/>
        </p:nvSpPr>
        <p:spPr>
          <a:xfrm>
            <a:off x="5877689" y="4647006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838200" y="2721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65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500" dirty="0">
              <a:solidFill>
                <a:schemeClr val="tx1"/>
              </a:solidFill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7671226" y="5158436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Speaker</a:t>
            </a:r>
            <a:r>
              <a:rPr lang="en-CA" sz="21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Name</a:t>
            </a:r>
            <a:br>
              <a:rPr lang="en-CA" sz="21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366003" y="3853818"/>
            <a:ext cx="4740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E9611F"/>
                </a:solidFill>
                <a:latin typeface="Arial"/>
                <a:ea typeface="Arial"/>
                <a:cs typeface="Arial"/>
                <a:sym typeface="Arial"/>
              </a:rPr>
              <a:t>17 May 2022  I  Valencia, Spain</a:t>
            </a:r>
            <a:endParaRPr sz="1800" dirty="0">
              <a:solidFill>
                <a:srgbClr val="E9611F"/>
              </a:solidFill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879138" y="19639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803338" y="24659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C964A6A-10E7-B446-A0D9-244872420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876" y="2440620"/>
            <a:ext cx="4499659" cy="18748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/>
        </p:nvSpPr>
        <p:spPr>
          <a:xfrm>
            <a:off x="7060085" y="4801628"/>
            <a:ext cx="3072600" cy="1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</a:t>
            </a:r>
            <a:r>
              <a:rPr lang="en-CA" sz="2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Title</a:t>
            </a:r>
            <a:br>
              <a:rPr lang="en-CA" sz="2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2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2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4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7060075" y="1867402"/>
            <a:ext cx="2915975" cy="293422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35;p3">
            <a:extLst>
              <a:ext uri="{FF2B5EF4-FFF2-40B4-BE49-F238E27FC236}">
                <a16:creationId xmlns:a16="http://schemas.microsoft.com/office/drawing/2014/main" id="{4209A070-225C-5742-B4A5-50C9DFF7E1A1}"/>
              </a:ext>
            </a:extLst>
          </p:cNvPr>
          <p:cNvSpPr txBox="1"/>
          <p:nvPr/>
        </p:nvSpPr>
        <p:spPr>
          <a:xfrm>
            <a:off x="838200" y="2721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65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500" dirty="0">
              <a:solidFill>
                <a:schemeClr val="tx1"/>
              </a:solidFill>
            </a:endParaRPr>
          </a:p>
        </p:txBody>
      </p:sp>
      <p:sp>
        <p:nvSpPr>
          <p:cNvPr id="32" name="Google Shape;137;p3">
            <a:extLst>
              <a:ext uri="{FF2B5EF4-FFF2-40B4-BE49-F238E27FC236}">
                <a16:creationId xmlns:a16="http://schemas.microsoft.com/office/drawing/2014/main" id="{61F868C1-65AB-1740-B2D6-BC95092931F1}"/>
              </a:ext>
            </a:extLst>
          </p:cNvPr>
          <p:cNvSpPr txBox="1"/>
          <p:nvPr/>
        </p:nvSpPr>
        <p:spPr>
          <a:xfrm>
            <a:off x="366003" y="3853818"/>
            <a:ext cx="4740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E9611F"/>
                </a:solidFill>
                <a:latin typeface="Arial"/>
                <a:ea typeface="Arial"/>
                <a:cs typeface="Arial"/>
                <a:sym typeface="Arial"/>
              </a:rPr>
              <a:t>17 May 2022  I  Valencia, Spain</a:t>
            </a:r>
            <a:endParaRPr sz="1800" dirty="0">
              <a:solidFill>
                <a:srgbClr val="E9611F"/>
              </a:solidFill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F881270C-B161-5C44-8893-CE02649A2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876" y="2440620"/>
            <a:ext cx="4499659" cy="18748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504152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5000"/>
              <a:buFont typeface="Arial"/>
              <a:buNone/>
            </a:pPr>
            <a:r>
              <a:rPr lang="en-CA" sz="5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972732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736747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6268050" y="5479925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8622400" y="5479925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0331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73843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97354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62596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6107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137;p3">
            <a:extLst>
              <a:ext uri="{FF2B5EF4-FFF2-40B4-BE49-F238E27FC236}">
                <a16:creationId xmlns:a16="http://schemas.microsoft.com/office/drawing/2014/main" id="{CC121DC4-0BCC-8543-87E3-D084F0486AC6}"/>
              </a:ext>
            </a:extLst>
          </p:cNvPr>
          <p:cNvSpPr txBox="1"/>
          <p:nvPr/>
        </p:nvSpPr>
        <p:spPr>
          <a:xfrm>
            <a:off x="301622" y="4096994"/>
            <a:ext cx="4740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E9611F"/>
                </a:solidFill>
                <a:latin typeface="Arial"/>
                <a:ea typeface="Arial"/>
                <a:cs typeface="Arial"/>
                <a:sym typeface="Arial"/>
              </a:rPr>
              <a:t>17 May 2022  I  Valencia, Spain</a:t>
            </a:r>
            <a:endParaRPr sz="1800" dirty="0">
              <a:solidFill>
                <a:srgbClr val="E9611F"/>
              </a:solidFill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26DAC4ED-BAED-8648-A3BF-784A62A97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495" y="2683796"/>
            <a:ext cx="4499659" cy="18748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358</Words>
  <Application>Microsoft Macintosh PowerPoint</Application>
  <PresentationFormat>Widescreen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10</cp:revision>
  <dcterms:created xsi:type="dcterms:W3CDTF">2019-07-29T21:37:05Z</dcterms:created>
  <dcterms:modified xsi:type="dcterms:W3CDTF">2022-03-11T02:08:59Z</dcterms:modified>
</cp:coreProperties>
</file>