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vCptQKU9k3UPplordWqR61aea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688"/>
    <a:srgbClr val="E9611F"/>
    <a:srgbClr val="326CE5"/>
    <a:srgbClr val="2284C7"/>
    <a:srgbClr val="22405F"/>
    <a:srgbClr val="0765AF"/>
    <a:srgbClr val="2357A6"/>
    <a:srgbClr val="7379FF"/>
    <a:srgbClr val="0E0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>
        <p:scale>
          <a:sx n="110" d="100"/>
          <a:sy n="110" d="100"/>
        </p:scale>
        <p:origin x="1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083637-FA96-7142-8FCF-442AF766C7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2031-F6B9-F049-A7D3-BB652C6F7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1BAB-E445-BE4D-96D2-3A431D0FACC8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35786-AAC9-7240-AD61-3D96314E7E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6AB8F-32B6-A64F-A48C-0C576C2EE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3F81-4909-4C41-8025-81B57D490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2D17B6-55ED-1240-97D9-2FEFB9848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80739" cy="6858000"/>
          </a:xfrm>
          <a:prstGeom prst="rect">
            <a:avLst/>
          </a:prstGeom>
        </p:spPr>
      </p:pic>
      <p:pic>
        <p:nvPicPr>
          <p:cNvPr id="48" name="Picture 47" descr="Text&#10;&#10;Description automatically generated">
            <a:extLst>
              <a:ext uri="{FF2B5EF4-FFF2-40B4-BE49-F238E27FC236}">
                <a16:creationId xmlns:a16="http://schemas.microsoft.com/office/drawing/2014/main" id="{63A5DD3C-73D2-8840-B9B9-51D1C20749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0415" y="2073034"/>
            <a:ext cx="8731170" cy="2364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16983D25-F8A7-3546-B848-45EFBE6FA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4081" y="-162889"/>
            <a:ext cx="3068422" cy="1871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E16027-3302-B742-9552-390D93FC36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280739" cy="6858000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643EAA54-3EAB-4147-9B7D-DFECACE929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24081" y="163211"/>
            <a:ext cx="3068422" cy="831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EDE98E32-DFDE-6B4B-8621-398B875DD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810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23350CE-33FA-4C47-853D-26CBA1E2FE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0056" y="-49199"/>
            <a:ext cx="2129568" cy="966497"/>
          </a:xfrm>
          <a:prstGeom prst="rect">
            <a:avLst/>
          </a:prstGeom>
        </p:spPr>
      </p:pic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8480659A-46EF-404B-B0BF-6A0BF8230A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1729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2B31C25-C2BA-1344-83A2-940C178D55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0055" y="-186039"/>
            <a:ext cx="2142447" cy="13068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4E021F-08D1-FA41-9673-F058560C1B9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7298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2E83B56C-B8EF-9B4A-87D3-7FB54E89FA8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97339" y="117722"/>
            <a:ext cx="2582285" cy="699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dirty="0">
              <a:solidFill>
                <a:srgbClr val="C84688"/>
              </a:solidFill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C8468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667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4000" dirty="0">
              <a:solidFill>
                <a:srgbClr val="C84688"/>
              </a:solidFill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C84688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Speaker</a:t>
            </a:r>
            <a:r>
              <a:rPr lang="en-CA" sz="21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 Name</a:t>
            </a:r>
            <a:br>
              <a:rPr lang="en-CA" sz="21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u="none" strike="noStrike" cap="none" dirty="0">
                <a:solidFill>
                  <a:srgbClr val="C84688"/>
                </a:solidFill>
                <a:sym typeface="Arial"/>
              </a:rPr>
              <a:t>17 May 2022  I  Valencia, Spain</a:t>
            </a:r>
            <a:endParaRPr sz="1800" dirty="0">
              <a:solidFill>
                <a:srgbClr val="C84688"/>
              </a:solidFill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98DC1418-649B-4443-ADA6-0E55E0D35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45" y="3004182"/>
            <a:ext cx="4123835" cy="11168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7060085" y="4801628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2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2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</a:t>
            </a:r>
            <a:r>
              <a:rPr lang="en-CA" sz="22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Title</a:t>
            </a:r>
            <a:br>
              <a:rPr lang="en-CA" sz="22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2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060075" y="186740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35;p3">
            <a:extLst>
              <a:ext uri="{FF2B5EF4-FFF2-40B4-BE49-F238E27FC236}">
                <a16:creationId xmlns:a16="http://schemas.microsoft.com/office/drawing/2014/main" id="{21A9E48B-34E1-1C45-8257-60A009F1EB4F}"/>
              </a:ext>
            </a:extLst>
          </p:cNvPr>
          <p:cNvSpPr txBox="1"/>
          <p:nvPr/>
        </p:nvSpPr>
        <p:spPr>
          <a:xfrm>
            <a:off x="838200" y="272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7500"/>
              <a:buFont typeface="Arial"/>
              <a:buNone/>
            </a:pPr>
            <a:r>
              <a:rPr lang="en-CA" sz="65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500" dirty="0">
              <a:solidFill>
                <a:srgbClr val="C84688"/>
              </a:solidFill>
            </a:endParaRPr>
          </a:p>
        </p:txBody>
      </p:sp>
      <p:sp>
        <p:nvSpPr>
          <p:cNvPr id="35" name="Google Shape;137;p3">
            <a:extLst>
              <a:ext uri="{FF2B5EF4-FFF2-40B4-BE49-F238E27FC236}">
                <a16:creationId xmlns:a16="http://schemas.microsoft.com/office/drawing/2014/main" id="{3246C3FF-22DA-DF43-A998-F6C8B7081379}"/>
              </a:ext>
            </a:extLst>
          </p:cNvPr>
          <p:cNvSpPr txBox="1"/>
          <p:nvPr/>
        </p:nvSpPr>
        <p:spPr>
          <a:xfrm>
            <a:off x="366003" y="3853818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u="none" strike="noStrike" cap="none" dirty="0">
                <a:solidFill>
                  <a:srgbClr val="C84688"/>
                </a:solidFill>
                <a:sym typeface="Arial"/>
              </a:rPr>
              <a:t>17 May 2022  I  Valencia, Spain</a:t>
            </a:r>
            <a:endParaRPr sz="1800" dirty="0">
              <a:solidFill>
                <a:srgbClr val="C84688"/>
              </a:solidFill>
            </a:endParaRPr>
          </a:p>
        </p:txBody>
      </p:sp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5A1B30F3-BECE-FD4F-9306-375B5890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45" y="3004182"/>
            <a:ext cx="4123835" cy="111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50415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>
              <a:solidFill>
                <a:srgbClr val="C84688"/>
              </a:solidFill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972732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367475" y="2295650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26805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622400" y="5479925"/>
            <a:ext cx="2032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600" b="1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600" b="0" i="0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600" b="0" i="1" u="none" strike="noStrike" cap="none" dirty="0">
                <a:solidFill>
                  <a:srgbClr val="C84688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600" b="0" i="1" u="none" strike="noStrike" cap="none" dirty="0">
              <a:solidFill>
                <a:srgbClr val="C8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37;p3">
            <a:extLst>
              <a:ext uri="{FF2B5EF4-FFF2-40B4-BE49-F238E27FC236}">
                <a16:creationId xmlns:a16="http://schemas.microsoft.com/office/drawing/2014/main" id="{B74306A8-8707-D94C-A967-06F047D0C3FE}"/>
              </a:ext>
            </a:extLst>
          </p:cNvPr>
          <p:cNvSpPr txBox="1"/>
          <p:nvPr/>
        </p:nvSpPr>
        <p:spPr>
          <a:xfrm>
            <a:off x="377165" y="4073211"/>
            <a:ext cx="4740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4BE1"/>
              </a:buClr>
              <a:buSzPts val="2700"/>
              <a:buFont typeface="Arial"/>
              <a:buNone/>
            </a:pPr>
            <a:r>
              <a:rPr lang="en-CA" sz="1800" b="1" u="none" strike="noStrike" cap="none" dirty="0">
                <a:solidFill>
                  <a:srgbClr val="C84688"/>
                </a:solidFill>
                <a:sym typeface="Arial"/>
              </a:rPr>
              <a:t>17 May 2022  I  Valencia, Spain</a:t>
            </a:r>
            <a:endParaRPr sz="1800" dirty="0">
              <a:solidFill>
                <a:srgbClr val="C84688"/>
              </a:solidFill>
            </a:endParaRPr>
          </a:p>
        </p:txBody>
      </p:sp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5479C5D8-198C-704A-BAFA-75B00C74A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07" y="3223575"/>
            <a:ext cx="4123835" cy="11168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358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10</cp:revision>
  <dcterms:created xsi:type="dcterms:W3CDTF">2019-07-29T21:37:05Z</dcterms:created>
  <dcterms:modified xsi:type="dcterms:W3CDTF">2022-03-11T02:02:48Z</dcterms:modified>
</cp:coreProperties>
</file>