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70E6CFD-225C-684D-ADE6-A252563661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8398" y="1692068"/>
            <a:ext cx="8337274" cy="3473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5ED14C5-7150-FD4D-9824-3D83D9C6C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0026" y="171381"/>
            <a:ext cx="3804202" cy="1585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AFB820C-6F63-7042-938A-74D9E3A67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049" y="0"/>
            <a:ext cx="1648862" cy="2315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0E0D59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0E0D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0E0D59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521201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2200" dirty="0">
              <a:solidFill>
                <a:srgbClr val="0E0D59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9F38299-E721-584A-AE35-243B5FCA2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201" y="2207172"/>
            <a:ext cx="4477855" cy="18657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7;p3">
            <a:extLst>
              <a:ext uri="{FF2B5EF4-FFF2-40B4-BE49-F238E27FC236}">
                <a16:creationId xmlns:a16="http://schemas.microsoft.com/office/drawing/2014/main" id="{20218CFC-E88F-AB40-ADDA-7718307B5778}"/>
              </a:ext>
            </a:extLst>
          </p:cNvPr>
          <p:cNvSpPr txBox="1"/>
          <p:nvPr/>
        </p:nvSpPr>
        <p:spPr>
          <a:xfrm>
            <a:off x="521201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2200" dirty="0">
              <a:solidFill>
                <a:srgbClr val="0E0D59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5FBB3D-E5C9-8F41-8D0C-39B04F4F9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201" y="2207172"/>
            <a:ext cx="4477855" cy="18657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10175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5529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0E0D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7;p3">
            <a:extLst>
              <a:ext uri="{FF2B5EF4-FFF2-40B4-BE49-F238E27FC236}">
                <a16:creationId xmlns:a16="http://schemas.microsoft.com/office/drawing/2014/main" id="{8A57D34F-FFCA-AD4C-82EC-B77E2F0AE6D5}"/>
              </a:ext>
            </a:extLst>
          </p:cNvPr>
          <p:cNvSpPr txBox="1"/>
          <p:nvPr/>
        </p:nvSpPr>
        <p:spPr>
          <a:xfrm>
            <a:off x="490436" y="4487604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0E0D59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2200" dirty="0">
              <a:solidFill>
                <a:srgbClr val="0E0D59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ACF9E5B-CD5D-2849-84D4-10C52C36F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436" y="2840958"/>
            <a:ext cx="4477855" cy="1865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2022-03-11T00:59:16Z</dcterms:modified>
</cp:coreProperties>
</file>