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8" r:id="rId2"/>
    <p:sldId id="270" r:id="rId3"/>
    <p:sldId id="272" r:id="rId4"/>
    <p:sldId id="271" r:id="rId5"/>
    <p:sldId id="269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FF"/>
    <a:srgbClr val="0061A5"/>
    <a:srgbClr val="010227"/>
    <a:srgbClr val="03022B"/>
    <a:srgbClr val="2F2F81"/>
    <a:srgbClr val="2D3191"/>
    <a:srgbClr val="E21D39"/>
    <a:srgbClr val="013B74"/>
    <a:srgbClr val="1E98C9"/>
    <a:srgbClr val="4E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489"/>
  </p:normalViewPr>
  <p:slideViewPr>
    <p:cSldViewPr snapToGrid="0" snapToObjects="1">
      <p:cViewPr varScale="1">
        <p:scale>
          <a:sx n="136" d="100"/>
          <a:sy n="136" d="100"/>
        </p:scale>
        <p:origin x="8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83" y="96753"/>
            <a:ext cx="6245476" cy="3513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0" b="32385"/>
          <a:stretch/>
        </p:blipFill>
        <p:spPr>
          <a:xfrm>
            <a:off x="2233462" y="3464563"/>
            <a:ext cx="4692318" cy="83525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1165" y="2558160"/>
            <a:ext cx="7296911" cy="92916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31165" y="3398067"/>
            <a:ext cx="7296912" cy="403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739602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31165" y="4470684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effectLst/>
              </a:defRPr>
            </a:lvl1pPr>
          </a:lstStyle>
          <a:p>
            <a:pPr algn="ctr"/>
            <a:r>
              <a:rPr lang="en-US" dirty="0"/>
              <a:t>@</a:t>
            </a:r>
            <a:r>
              <a:rPr lang="en-US" dirty="0" err="1"/>
              <a:t>TwitternameHere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91" y="96754"/>
            <a:ext cx="4375835" cy="24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6564" y="2908111"/>
            <a:ext cx="7190873" cy="76893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91" y="96754"/>
            <a:ext cx="4375835" cy="2461406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49295" y="4895461"/>
            <a:ext cx="1094705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0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91" y="-19473"/>
            <a:ext cx="1809092" cy="10176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49295" y="4895461"/>
            <a:ext cx="1094705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0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91" y="-19473"/>
            <a:ext cx="1809092" cy="10176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4143697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1772" y="1447799"/>
            <a:ext cx="4143697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  <p:sldLayoutId id="214748366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twittername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/>
              <a:t>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add Quote/Text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OSfinserv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4634</TotalTime>
  <Words>73</Words>
  <Application>Microsoft Macintosh PowerPoint</Application>
  <PresentationFormat>On-screen Show (16:9)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Click to edit text</vt:lpstr>
      <vt:lpstr>Click to edit text</vt:lpstr>
      <vt:lpstr>Click here to add Quote/Text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63</cp:revision>
  <dcterms:created xsi:type="dcterms:W3CDTF">2015-04-06T18:30:18Z</dcterms:created>
  <dcterms:modified xsi:type="dcterms:W3CDTF">2022-04-22T14:44:07Z</dcterms:modified>
</cp:coreProperties>
</file>