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Helvetica Neue Light" panose="02000403000000020004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WRjNyulJhrgG0g+HJ6dpvIHYK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>
      <p:cViewPr varScale="1">
        <p:scale>
          <a:sx n="136" d="100"/>
          <a:sy n="136" d="100"/>
        </p:scale>
        <p:origin x="4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" name="Google Shape;3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" name="Google Shape;4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"/>
          <p:cNvSpPr/>
          <p:nvPr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328769" y="4470167"/>
            <a:ext cx="2150469" cy="40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2"/>
          </p:nvPr>
        </p:nvSpPr>
        <p:spPr>
          <a:xfrm>
            <a:off x="328769" y="2030049"/>
            <a:ext cx="5793079" cy="1321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3"/>
          </p:nvPr>
        </p:nvSpPr>
        <p:spPr>
          <a:xfrm>
            <a:off x="328769" y="3436891"/>
            <a:ext cx="3026003" cy="40310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360000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None/>
              <a:defRPr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5626" y="4416187"/>
            <a:ext cx="876153" cy="290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5"/>
          <p:cNvPicPr preferRelativeResize="0"/>
          <p:nvPr/>
        </p:nvPicPr>
        <p:blipFill rotWithShape="1">
          <a:blip r:embed="rId4">
            <a:alphaModFix/>
          </a:blip>
          <a:srcRect t="17498" b="17498"/>
          <a:stretch/>
        </p:blipFill>
        <p:spPr>
          <a:xfrm>
            <a:off x="417095" y="514662"/>
            <a:ext cx="3641558" cy="1331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/>
          <p:nvPr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  <a:defRPr sz="3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451951" y="1200151"/>
            <a:ext cx="7280107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E7CC3"/>
              </a:buClr>
              <a:buSzPts val="2800"/>
              <a:buChar char="•"/>
              <a:defRPr sz="2800"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E7CC3"/>
              </a:buClr>
              <a:buSzPts val="2400"/>
              <a:buChar char="–"/>
              <a:defRPr sz="2400"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7CC3"/>
              </a:buClr>
              <a:buSzPts val="2000"/>
              <a:buChar char="•"/>
              <a:defRPr sz="2000">
                <a:solidFill>
                  <a:schemeClr val="dk1"/>
                </a:solidFill>
              </a:defRPr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7CC3"/>
              </a:buClr>
              <a:buSzPts val="2000"/>
              <a:buChar char="–"/>
              <a:defRPr>
                <a:solidFill>
                  <a:schemeClr val="dk1"/>
                </a:solidFill>
              </a:defRPr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7CC3"/>
              </a:buClr>
              <a:buSzPts val="20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7CC3"/>
              </a:buClr>
              <a:buSzPts val="1800"/>
              <a:buChar char="•"/>
              <a:defRPr>
                <a:solidFill>
                  <a:schemeClr val="dk1"/>
                </a:solidFill>
              </a:defRPr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7CC3"/>
              </a:buClr>
              <a:buSzPts val="1800"/>
              <a:buChar char="•"/>
              <a:defRPr>
                <a:solidFill>
                  <a:schemeClr val="dk1"/>
                </a:solidFill>
              </a:defRPr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7CC3"/>
              </a:buClr>
              <a:buSzPts val="1800"/>
              <a:buChar char="•"/>
              <a:defRPr>
                <a:solidFill>
                  <a:schemeClr val="dk1"/>
                </a:solidFill>
              </a:defRPr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7CC3"/>
              </a:buClr>
              <a:buSzPts val="1800"/>
              <a:buChar char="•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6"/>
          <p:cNvPicPr preferRelativeResize="0"/>
          <p:nvPr/>
        </p:nvPicPr>
        <p:blipFill rotWithShape="1">
          <a:blip r:embed="rId3">
            <a:alphaModFix/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6"/>
          <p:cNvSpPr/>
          <p:nvPr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/>
          <p:nvPr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7"/>
          <p:cNvPicPr preferRelativeResize="0"/>
          <p:nvPr/>
        </p:nvPicPr>
        <p:blipFill rotWithShape="1">
          <a:blip r:embed="rId3">
            <a:alphaModFix/>
          </a:blip>
          <a:srcRect t="24063" b="24063"/>
          <a:stretch/>
        </p:blipFill>
        <p:spPr>
          <a:xfrm>
            <a:off x="1457425" y="1662965"/>
            <a:ext cx="6229152" cy="1817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"/>
          <p:cNvSpPr txBox="1">
            <a:spLocks noGrp="1"/>
          </p:cNvSpPr>
          <p:nvPr>
            <p:ph type="body" idx="1"/>
          </p:nvPr>
        </p:nvSpPr>
        <p:spPr>
          <a:xfrm>
            <a:off x="328769" y="4470167"/>
            <a:ext cx="2150469" cy="40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CA" sz="1600">
                <a:solidFill>
                  <a:schemeClr val="lt1"/>
                </a:solidFill>
              </a:rPr>
              <a:t>@twitterhandle</a:t>
            </a:r>
            <a:endParaRPr sz="16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" name="Google Shape;29;p1"/>
          <p:cNvSpPr txBox="1">
            <a:spLocks noGrp="1"/>
          </p:cNvSpPr>
          <p:nvPr>
            <p:ph type="body" idx="2"/>
          </p:nvPr>
        </p:nvSpPr>
        <p:spPr>
          <a:xfrm>
            <a:off x="328769" y="2030049"/>
            <a:ext cx="5793079" cy="1321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CA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to Edit Title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"/>
          <p:cNvSpPr txBox="1">
            <a:spLocks noGrp="1"/>
          </p:cNvSpPr>
          <p:nvPr>
            <p:ph type="body" idx="3"/>
          </p:nvPr>
        </p:nvSpPr>
        <p:spPr>
          <a:xfrm>
            <a:off x="336652" y="3436891"/>
            <a:ext cx="3026003" cy="40310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36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CA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 / Subtitle Here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1290405" y="6477936"/>
            <a:ext cx="1594309" cy="28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Arial"/>
              <a:buNone/>
            </a:pPr>
            <a:r>
              <a:rPr lang="en-CA" sz="12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@twitter</a:t>
            </a:r>
            <a:endParaRPr sz="1200" b="1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"/>
          <p:cNvSpPr txBox="1"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</a:pPr>
            <a:r>
              <a:rPr lang="en-CA"/>
              <a:t>Click to edit title</a:t>
            </a: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body" idx="1"/>
          </p:nvPr>
        </p:nvSpPr>
        <p:spPr>
          <a:xfrm>
            <a:off x="451951" y="1200151"/>
            <a:ext cx="7280107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CA"/>
              <a:t>Click to edit text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CA"/>
              <a:t>Second level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CA"/>
              <a:t>Third level</a:t>
            </a:r>
            <a:endParaRPr/>
          </a:p>
          <a:p>
            <a:pPr marL="16002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CA"/>
              <a:t>Fourth level</a:t>
            </a:r>
            <a:endParaRPr/>
          </a:p>
          <a:p>
            <a:pPr marL="20574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</a:pPr>
            <a:r>
              <a:rPr lang="en-CA"/>
              <a:t>Fifth level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Helvetica Neue Light</vt:lpstr>
      <vt:lpstr>Calibri</vt:lpstr>
      <vt:lpstr>Arial</vt:lpstr>
      <vt:lpstr>Office Theme</vt:lpstr>
      <vt:lpstr>PowerPoint Presentation</vt:lpstr>
      <vt:lpstr>Click to edit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1</cp:revision>
  <dcterms:created xsi:type="dcterms:W3CDTF">2015-04-06T18:30:18Z</dcterms:created>
  <dcterms:modified xsi:type="dcterms:W3CDTF">2022-04-19T21:13:27Z</dcterms:modified>
</cp:coreProperties>
</file>