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5634" l="5624" r="-40504" t="5634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