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-3810" l="0" r="-63639" t="-3820"/>
          <a:stretch/>
        </p:blipFill>
        <p:spPr>
          <a:xfrm>
            <a:off x="360375" y="284414"/>
            <a:ext cx="3809500" cy="150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0" l="-3339" r="-3339" t="0"/>
          <a:stretch/>
        </p:blipFill>
        <p:spPr>
          <a:xfrm>
            <a:off x="1744475" y="970875"/>
            <a:ext cx="5488799" cy="30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