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-52021" t="0"/>
          <a:stretch/>
        </p:blipFill>
        <p:spPr>
          <a:xfrm>
            <a:off x="360375" y="284414"/>
            <a:ext cx="3809500" cy="150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