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Helvetica Neue Light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Light-bold.fntdata"/><Relationship Id="rId10" Type="http://schemas.openxmlformats.org/officeDocument/2006/relationships/font" Target="fonts/HelveticaNeueLight-regular.fntdata"/><Relationship Id="rId13" Type="http://schemas.openxmlformats.org/officeDocument/2006/relationships/font" Target="fonts/HelveticaNeueLight-boldItalic.fntdata"/><Relationship Id="rId12" Type="http://schemas.openxmlformats.org/officeDocument/2006/relationships/font" Target="fonts/HelveticaNeueLigh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" type="body"/>
          </p:nvPr>
        </p:nvSpPr>
        <p:spPr>
          <a:xfrm>
            <a:off x="258842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258842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-52021" t="0"/>
          <a:stretch/>
        </p:blipFill>
        <p:spPr>
          <a:xfrm>
            <a:off x="360375" y="284414"/>
            <a:ext cx="3809500" cy="150382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idx="3" type="body"/>
          </p:nvPr>
        </p:nvSpPr>
        <p:spPr>
          <a:xfrm>
            <a:off x="360383" y="4470167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296897" y="40417"/>
            <a:ext cx="8389903" cy="490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355601" y="885371"/>
            <a:ext cx="7376458" cy="3709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F16361"/>
              </a:buClr>
              <a:buSzPts val="28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F16361"/>
              </a:buClr>
              <a:buSzPts val="2400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F1636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F16361"/>
              </a:buClr>
              <a:buSzPts val="2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F16361"/>
              </a:buClr>
              <a:buSzPts val="20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3"/>
          <p:cNvSpPr/>
          <p:nvPr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8140588" y="4903103"/>
            <a:ext cx="865845" cy="255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636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1636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 b="1" i="0" sz="1000" u="none" cap="none" strike="noStrike">
              <a:solidFill>
                <a:srgbClr val="F163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6342" y="4477854"/>
            <a:ext cx="873611" cy="28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bg>
      <p:bgPr>
        <a:gradFill>
          <a:gsLst>
            <a:gs pos="0">
              <a:srgbClr val="D13558"/>
            </a:gs>
            <a:gs pos="45000">
              <a:srgbClr val="BB1B8D"/>
            </a:gs>
            <a:gs pos="100000">
              <a:srgbClr val="4372B8"/>
            </a:gs>
          </a:gsLst>
          <a:lin ang="5400000" scaled="0"/>
        </a:gra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1209568" y="1439057"/>
            <a:ext cx="6559682" cy="29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 rotWithShape="1">
          <a:blip r:embed="rId3">
            <a:alphaModFix amt="52999"/>
          </a:blip>
          <a:srcRect b="0" l="90722" r="0" t="0"/>
          <a:stretch/>
        </p:blipFill>
        <p:spPr>
          <a:xfrm flipH="1">
            <a:off x="2" y="2"/>
            <a:ext cx="848410" cy="514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6643" y="4465154"/>
            <a:ext cx="836508" cy="28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"/>
          <p:cNvPicPr preferRelativeResize="0"/>
          <p:nvPr/>
        </p:nvPicPr>
        <p:blipFill rotWithShape="1">
          <a:blip r:embed="rId3">
            <a:alphaModFix/>
          </a:blip>
          <a:srcRect b="3130" l="0" r="0" t="3130"/>
          <a:stretch/>
        </p:blipFill>
        <p:spPr>
          <a:xfrm>
            <a:off x="1744475" y="970875"/>
            <a:ext cx="5488799" cy="308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idx="1" type="body"/>
          </p:nvPr>
        </p:nvSpPr>
        <p:spPr>
          <a:xfrm>
            <a:off x="333793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333793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3" type="body"/>
          </p:nvPr>
        </p:nvSpPr>
        <p:spPr>
          <a:xfrm>
            <a:off x="435334" y="4470167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42587" l="77383" r="11827" t="42105"/>
          <a:stretch/>
        </p:blipFill>
        <p:spPr>
          <a:xfrm>
            <a:off x="515925" y="224471"/>
            <a:ext cx="1989285" cy="1587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idx="1" type="body"/>
          </p:nvPr>
        </p:nvSpPr>
        <p:spPr>
          <a:xfrm>
            <a:off x="258842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/>
              <a:t>Click to Edit Title</a:t>
            </a:r>
            <a:endParaRPr/>
          </a:p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258842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Name / Subtitle Here</a:t>
            </a:r>
            <a:endParaRPr/>
          </a:p>
        </p:txBody>
      </p:sp>
      <p:sp>
        <p:nvSpPr>
          <p:cNvPr id="43" name="Google Shape;43;p7"/>
          <p:cNvSpPr txBox="1"/>
          <p:nvPr/>
        </p:nvSpPr>
        <p:spPr>
          <a:xfrm>
            <a:off x="333792" y="4464459"/>
            <a:ext cx="1165224" cy="346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 b="1" i="0" sz="1500" u="none" cap="none" strike="noStrike">
              <a:solidFill>
                <a:srgbClr val="8ABA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1408308" y="4479450"/>
            <a:ext cx="1649636" cy="346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400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en-US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@twitterhandle</a:t>
            </a:r>
            <a:endParaRPr b="0" i="0" sz="3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296897" y="40417"/>
            <a:ext cx="8389903" cy="490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/>
              <a:t>Click to edit title</a:t>
            </a:r>
            <a:endParaRPr/>
          </a:p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355601" y="885371"/>
            <a:ext cx="7376458" cy="3709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Click to edit text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Second level</a:t>
            </a:r>
            <a:endParaRPr/>
          </a:p>
          <a:p>
            <a:pPr indent="-228600" lvl="2" marL="11430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Third level</a:t>
            </a:r>
            <a:endParaRPr/>
          </a:p>
          <a:p>
            <a:pPr indent="-228600" lvl="3" marL="1600200" rtl="0" algn="l"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Fourth level</a:t>
            </a:r>
            <a:endParaRPr/>
          </a:p>
          <a:p>
            <a:pPr indent="-228600" lvl="4" marL="2057400" rtl="0" algn="l">
              <a:spcBef>
                <a:spcPts val="400"/>
              </a:spcBef>
              <a:spcAft>
                <a:spcPts val="0"/>
              </a:spcAft>
              <a:buSzPts val="2000"/>
              <a:buChar char="»"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" type="body"/>
          </p:nvPr>
        </p:nvSpPr>
        <p:spPr>
          <a:xfrm>
            <a:off x="1176882" y="1151763"/>
            <a:ext cx="6893913" cy="29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/>
              <a:t>Click to place </a:t>
            </a:r>
            <a:br>
              <a:rPr lang="en-US"/>
            </a:br>
            <a:r>
              <a:rPr lang="en-US"/>
              <a:t>text here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