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3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</p:sldIdLst>
  <p:sldSz cy="5143500" cx="9144000"/>
  <p:notesSz cx="6858000" cy="9144000"/>
  <p:embeddedFontLst>
    <p:embeddedFont>
      <p:font typeface="Helvetica Neue Light"/>
      <p:regular r:id="rId10"/>
      <p:bold r:id="rId11"/>
      <p:italic r:id="rId12"/>
      <p:boldItalic r:id="rId1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HelveticaNeueLight-bold.fntdata"/><Relationship Id="rId10" Type="http://schemas.openxmlformats.org/officeDocument/2006/relationships/font" Target="fonts/HelveticaNeueLight-regular.fntdata"/><Relationship Id="rId13" Type="http://schemas.openxmlformats.org/officeDocument/2006/relationships/font" Target="fonts/HelveticaNeueLight-boldItalic.fntdata"/><Relationship Id="rId12" Type="http://schemas.openxmlformats.org/officeDocument/2006/relationships/font" Target="fonts/HelveticaNeueLight-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" name="Google Shape;47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8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 txBox="1"/>
          <p:nvPr>
            <p:ph idx="1" type="body"/>
          </p:nvPr>
        </p:nvSpPr>
        <p:spPr>
          <a:xfrm>
            <a:off x="258842" y="1781666"/>
            <a:ext cx="5793079" cy="132135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360000" spcFirstLastPara="1" rIns="91425" wrap="square" tIns="45700">
            <a:noAutofit/>
          </a:bodyPr>
          <a:lstStyle>
            <a:lvl1pPr indent="-228600" lvl="0" marL="45720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b="1" sz="4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ctr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-228600" lvl="2" marL="1371600" algn="ctr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-228600" lvl="3" marL="1828800" algn="ctr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-228600" lvl="4" marL="2286000" algn="ctr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2" type="body"/>
          </p:nvPr>
        </p:nvSpPr>
        <p:spPr>
          <a:xfrm>
            <a:off x="258842" y="3188508"/>
            <a:ext cx="3026003" cy="403106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45700" lIns="360000" spcFirstLastPara="1" rIns="91425" wrap="square" tIns="45700">
            <a:noAutofit/>
          </a:bodyPr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i="0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ctr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-228600" lvl="2" marL="1371600" algn="ctr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-228600" lvl="3" marL="1828800" algn="ctr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-228600" lvl="4" marL="2286000" algn="ctr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5" name="Google Shape;15;p2"/>
          <p:cNvPicPr preferRelativeResize="0"/>
          <p:nvPr/>
        </p:nvPicPr>
        <p:blipFill rotWithShape="1">
          <a:blip r:embed="rId3">
            <a:alphaModFix/>
          </a:blip>
          <a:srcRect b="3942" l="0" r="-86741" t="3942"/>
          <a:stretch/>
        </p:blipFill>
        <p:spPr>
          <a:xfrm>
            <a:off x="360375" y="284414"/>
            <a:ext cx="3809500" cy="1503828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2"/>
          <p:cNvSpPr txBox="1"/>
          <p:nvPr>
            <p:ph idx="3" type="body"/>
          </p:nvPr>
        </p:nvSpPr>
        <p:spPr>
          <a:xfrm>
            <a:off x="360383" y="4470167"/>
            <a:ext cx="2150469" cy="4031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360000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b="0" i="0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ctr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-228600" lvl="2" marL="1371600" algn="ctr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-228600" lvl="3" marL="1828800" algn="ctr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-228600" lvl="4" marL="2286000" algn="ctr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8_Custom Layout">
  <p:cSld name="8_Custom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/>
          <p:nvPr/>
        </p:nvSpPr>
        <p:spPr>
          <a:xfrm>
            <a:off x="0" y="551543"/>
            <a:ext cx="9144000" cy="439521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3"/>
          <p:cNvSpPr txBox="1"/>
          <p:nvPr>
            <p:ph type="title"/>
          </p:nvPr>
        </p:nvSpPr>
        <p:spPr>
          <a:xfrm>
            <a:off x="296897" y="40417"/>
            <a:ext cx="8389903" cy="4904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" type="body"/>
          </p:nvPr>
        </p:nvSpPr>
        <p:spPr>
          <a:xfrm>
            <a:off x="355601" y="885371"/>
            <a:ext cx="7376458" cy="37092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rgbClr val="F16361"/>
              </a:buClr>
              <a:buSzPts val="2800"/>
              <a:buChar char="•"/>
              <a:defRPr sz="2800"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rgbClr val="F16361"/>
              </a:buClr>
              <a:buSzPts val="2400"/>
              <a:buChar char="–"/>
              <a:defRPr sz="2400"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rgbClr val="F16361"/>
              </a:buClr>
              <a:buSzPts val="2000"/>
              <a:buChar char="•"/>
              <a:defRPr sz="2000"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rgbClr val="F16361"/>
              </a:buClr>
              <a:buSzPts val="2000"/>
              <a:buChar char="–"/>
              <a:defRPr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rgbClr val="F16361"/>
              </a:buClr>
              <a:buSzPts val="2000"/>
              <a:buChar char="»"/>
              <a:defRPr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" name="Google Shape;21;p3"/>
          <p:cNvSpPr/>
          <p:nvPr/>
        </p:nvSpPr>
        <p:spPr>
          <a:xfrm>
            <a:off x="-2" y="4946754"/>
            <a:ext cx="9144002" cy="196745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22;p3"/>
          <p:cNvSpPr txBox="1"/>
          <p:nvPr/>
        </p:nvSpPr>
        <p:spPr>
          <a:xfrm>
            <a:off x="8140588" y="4903103"/>
            <a:ext cx="865845" cy="255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16361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rgbClr val="F16361"/>
                </a:solidFill>
                <a:latin typeface="Arial"/>
                <a:ea typeface="Arial"/>
                <a:cs typeface="Arial"/>
                <a:sym typeface="Arial"/>
              </a:rPr>
              <a:t>#ossummit</a:t>
            </a:r>
            <a:endParaRPr b="1" i="0" sz="1000" u="none" cap="none" strike="noStrike">
              <a:solidFill>
                <a:srgbClr val="F1636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" name="Google Shape;23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96342" y="4477854"/>
            <a:ext cx="873611" cy="287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ustom Layout">
  <p:cSld name="2_Custom Layout">
    <p:bg>
      <p:bgPr>
        <a:gradFill>
          <a:gsLst>
            <a:gs pos="0">
              <a:srgbClr val="D13558"/>
            </a:gs>
            <a:gs pos="45000">
              <a:srgbClr val="BB1B8D"/>
            </a:gs>
            <a:gs pos="100000">
              <a:srgbClr val="4372B8"/>
            </a:gs>
          </a:gsLst>
          <a:lin ang="5400000" scaled="0"/>
        </a:gradFill>
      </p:bgPr>
    </p:bg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/>
          <p:nvPr/>
        </p:nvSpPr>
        <p:spPr>
          <a:xfrm>
            <a:off x="848412" y="0"/>
            <a:ext cx="8295587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26;p4"/>
          <p:cNvSpPr txBox="1"/>
          <p:nvPr>
            <p:ph idx="1" type="body"/>
          </p:nvPr>
        </p:nvSpPr>
        <p:spPr>
          <a:xfrm>
            <a:off x="1209568" y="1439057"/>
            <a:ext cx="6559682" cy="290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360000" spcFirstLastPara="1" rIns="91425" wrap="square" tIns="45700">
            <a:noAutofit/>
          </a:bodyPr>
          <a:lstStyle>
            <a:lvl1pPr indent="-228600" lvl="0" marL="45720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b="1" sz="4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ctr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-228600" lvl="2" marL="1371600" algn="ctr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-228600" lvl="3" marL="1828800" algn="ctr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-228600" lvl="4" marL="2286000" algn="ctr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7" name="Google Shape;27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8;p4"/>
          <p:cNvPicPr preferRelativeResize="0"/>
          <p:nvPr/>
        </p:nvPicPr>
        <p:blipFill rotWithShape="1">
          <a:blip r:embed="rId3">
            <a:alphaModFix amt="52999"/>
          </a:blip>
          <a:srcRect b="0" l="90722" r="0" t="0"/>
          <a:stretch/>
        </p:blipFill>
        <p:spPr>
          <a:xfrm flipH="1">
            <a:off x="2" y="2"/>
            <a:ext cx="848410" cy="5143496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29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856643" y="4465154"/>
            <a:ext cx="836508" cy="287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ustom Layout">
  <p:cSld name="3_Custom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oogle Shape;31;p5"/>
          <p:cNvPicPr preferRelativeResize="0"/>
          <p:nvPr/>
        </p:nvPicPr>
        <p:blipFill rotWithShape="1">
          <a:blip r:embed="rId3">
            <a:alphaModFix/>
          </a:blip>
          <a:srcRect b="5921" l="-12673" r="-12686" t="5956"/>
          <a:stretch/>
        </p:blipFill>
        <p:spPr>
          <a:xfrm>
            <a:off x="1744475" y="970875"/>
            <a:ext cx="5488799" cy="3087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0_Custom Layout">
  <p:cSld name="10_Custom Layou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 txBox="1"/>
          <p:nvPr>
            <p:ph idx="1" type="body"/>
          </p:nvPr>
        </p:nvSpPr>
        <p:spPr>
          <a:xfrm>
            <a:off x="333793" y="1781666"/>
            <a:ext cx="5793079" cy="132135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360000" spcFirstLastPara="1" rIns="91425" wrap="square" tIns="45700">
            <a:noAutofit/>
          </a:bodyPr>
          <a:lstStyle>
            <a:lvl1pPr indent="-228600" lvl="0" marL="45720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b="1" sz="4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ctr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-228600" lvl="2" marL="1371600" algn="ctr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-228600" lvl="3" marL="1828800" algn="ctr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-228600" lvl="4" marL="2286000" algn="ctr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4" name="Google Shape;34;p6"/>
          <p:cNvSpPr txBox="1"/>
          <p:nvPr>
            <p:ph idx="2" type="body"/>
          </p:nvPr>
        </p:nvSpPr>
        <p:spPr>
          <a:xfrm>
            <a:off x="333793" y="3188508"/>
            <a:ext cx="3026003" cy="403106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45700" lIns="360000" spcFirstLastPara="1" rIns="91425" wrap="square" tIns="45700">
            <a:noAutofit/>
          </a:bodyPr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i="0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ctr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-228600" lvl="2" marL="1371600" algn="ctr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-228600" lvl="3" marL="1828800" algn="ctr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-228600" lvl="4" marL="2286000" algn="ctr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3" type="body"/>
          </p:nvPr>
        </p:nvSpPr>
        <p:spPr>
          <a:xfrm>
            <a:off x="435334" y="4470167"/>
            <a:ext cx="2150469" cy="4031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360000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b="0" i="0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ctr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-228600" lvl="2" marL="1371600" algn="ctr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-228600" lvl="3" marL="1828800" algn="ctr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-228600" lvl="4" marL="2286000" algn="ctr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36" name="Google Shape;36;p6"/>
          <p:cNvPicPr preferRelativeResize="0"/>
          <p:nvPr/>
        </p:nvPicPr>
        <p:blipFill rotWithShape="1">
          <a:blip r:embed="rId2">
            <a:alphaModFix/>
          </a:blip>
          <a:srcRect b="42587" l="77383" r="11827" t="42105"/>
          <a:stretch/>
        </p:blipFill>
        <p:spPr>
          <a:xfrm>
            <a:off x="515925" y="224471"/>
            <a:ext cx="1989285" cy="15876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457200" y="205979"/>
            <a:ext cx="8229600" cy="5387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Arial"/>
              <a:buNone/>
              <a:defRPr b="0" i="0" sz="3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457200" y="1200151"/>
            <a:ext cx="8229600" cy="32277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idx="1" type="body"/>
          </p:nvPr>
        </p:nvSpPr>
        <p:spPr>
          <a:xfrm>
            <a:off x="258842" y="1781666"/>
            <a:ext cx="5793079" cy="132135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360000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</a:pPr>
            <a:r>
              <a:rPr lang="en-US"/>
              <a:t>Click to Edit Title</a:t>
            </a:r>
            <a:endParaRPr/>
          </a:p>
        </p:txBody>
      </p:sp>
      <p:sp>
        <p:nvSpPr>
          <p:cNvPr id="42" name="Google Shape;42;p7"/>
          <p:cNvSpPr txBox="1"/>
          <p:nvPr>
            <p:ph idx="2" type="body"/>
          </p:nvPr>
        </p:nvSpPr>
        <p:spPr>
          <a:xfrm>
            <a:off x="258842" y="3188508"/>
            <a:ext cx="3026003" cy="403106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45700" lIns="360000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en-US"/>
              <a:t>Name / Subtitle Here</a:t>
            </a:r>
            <a:endParaRPr/>
          </a:p>
        </p:txBody>
      </p:sp>
      <p:sp>
        <p:nvSpPr>
          <p:cNvPr id="43" name="Google Shape;43;p7"/>
          <p:cNvSpPr txBox="1"/>
          <p:nvPr/>
        </p:nvSpPr>
        <p:spPr>
          <a:xfrm>
            <a:off x="333792" y="4464459"/>
            <a:ext cx="1165224" cy="34683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</a:pPr>
            <a:r>
              <a:rPr b="0" i="0" lang="en-US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#ossummit</a:t>
            </a:r>
            <a:endParaRPr b="1" i="0" sz="1500" u="none" cap="none" strike="noStrike">
              <a:solidFill>
                <a:srgbClr val="8ABA5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Google Shape;44;p7"/>
          <p:cNvSpPr txBox="1"/>
          <p:nvPr/>
        </p:nvSpPr>
        <p:spPr>
          <a:xfrm>
            <a:off x="1408308" y="4479450"/>
            <a:ext cx="1649636" cy="34683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40000" lnSpcReduction="20000"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b="0" i="0" lang="en-US" sz="3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@twitterhandle</a:t>
            </a:r>
            <a:endParaRPr b="0" i="0" sz="3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8"/>
          <p:cNvSpPr txBox="1"/>
          <p:nvPr>
            <p:ph type="title"/>
          </p:nvPr>
        </p:nvSpPr>
        <p:spPr>
          <a:xfrm>
            <a:off x="296897" y="40417"/>
            <a:ext cx="8389903" cy="4904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lang="en-US"/>
              <a:t>Click to edit title</a:t>
            </a:r>
            <a:endParaRPr/>
          </a:p>
        </p:txBody>
      </p:sp>
      <p:sp>
        <p:nvSpPr>
          <p:cNvPr id="50" name="Google Shape;50;p8"/>
          <p:cNvSpPr txBox="1"/>
          <p:nvPr>
            <p:ph idx="1" type="body"/>
          </p:nvPr>
        </p:nvSpPr>
        <p:spPr>
          <a:xfrm>
            <a:off x="355601" y="885371"/>
            <a:ext cx="7376458" cy="37092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Click to edit text</a:t>
            </a:r>
            <a:endParaRPr/>
          </a:p>
          <a:p>
            <a:pPr indent="-285750" lvl="1" marL="742950" rtl="0" algn="l">
              <a:spcBef>
                <a:spcPts val="480"/>
              </a:spcBef>
              <a:spcAft>
                <a:spcPts val="0"/>
              </a:spcAft>
              <a:buSzPts val="2400"/>
              <a:buChar char="–"/>
            </a:pPr>
            <a:r>
              <a:rPr lang="en-US"/>
              <a:t>Second level</a:t>
            </a:r>
            <a:endParaRPr/>
          </a:p>
          <a:p>
            <a:pPr indent="-228600" lvl="2" marL="1143000" rtl="0" algn="l"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Third level</a:t>
            </a:r>
            <a:endParaRPr/>
          </a:p>
          <a:p>
            <a:pPr indent="-228600" lvl="3" marL="1600200" rtl="0" algn="l">
              <a:spcBef>
                <a:spcPts val="400"/>
              </a:spcBef>
              <a:spcAft>
                <a:spcPts val="0"/>
              </a:spcAft>
              <a:buSzPts val="2000"/>
              <a:buChar char="–"/>
            </a:pPr>
            <a:r>
              <a:rPr lang="en-US"/>
              <a:t>Fourth level</a:t>
            </a:r>
            <a:endParaRPr/>
          </a:p>
          <a:p>
            <a:pPr indent="-228600" lvl="4" marL="2057400" rtl="0" algn="l">
              <a:spcBef>
                <a:spcPts val="400"/>
              </a:spcBef>
              <a:spcAft>
                <a:spcPts val="0"/>
              </a:spcAft>
              <a:buSzPts val="2000"/>
              <a:buChar char="»"/>
            </a:pPr>
            <a:r>
              <a:rPr lang="en-US"/>
              <a:t>Fifth level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idx="1" type="body"/>
          </p:nvPr>
        </p:nvSpPr>
        <p:spPr>
          <a:xfrm>
            <a:off x="1176882" y="1151763"/>
            <a:ext cx="6893913" cy="290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360000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</a:pPr>
            <a:r>
              <a:rPr lang="en-US"/>
              <a:t>Click to place </a:t>
            </a:r>
            <a:br>
              <a:rPr lang="en-US"/>
            </a:br>
            <a:r>
              <a:rPr lang="en-US"/>
              <a:t>text here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