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7719" l="0" r="-71379" t="7728"/>
          <a:stretch/>
        </p:blipFill>
        <p:spPr>
          <a:xfrm>
            <a:off x="360375" y="284414"/>
            <a:ext cx="3809500" cy="1503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11232" l="-5149" r="-5127" t="11248"/>
          <a:stretch/>
        </p:blipFill>
        <p:spPr>
          <a:xfrm>
            <a:off x="1744475" y="970875"/>
            <a:ext cx="5488799" cy="30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