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Helvetica Neue Ligh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Light-bold.fntdata"/><Relationship Id="rId10" Type="http://schemas.openxmlformats.org/officeDocument/2006/relationships/font" Target="fonts/HelveticaNeueLight-regular.fntdata"/><Relationship Id="rId13" Type="http://schemas.openxmlformats.org/officeDocument/2006/relationships/font" Target="fonts/HelveticaNeueLight-boldItalic.fntdata"/><Relationship Id="rId12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3635" l="0" r="-40984" t="3626"/>
          <a:stretch/>
        </p:blipFill>
        <p:spPr>
          <a:xfrm>
            <a:off x="360375" y="284414"/>
            <a:ext cx="3809500" cy="150382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3" type="body"/>
          </p:nvPr>
        </p:nvSpPr>
        <p:spPr>
          <a:xfrm>
            <a:off x="360383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F1636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F1636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F1636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8140588" y="4903103"/>
            <a:ext cx="865845" cy="255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1636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1636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000" u="none" cap="none" strike="noStrike">
              <a:solidFill>
                <a:srgbClr val="F163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6342" y="4477854"/>
            <a:ext cx="873611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gradFill>
          <a:gsLst>
            <a:gs pos="0">
              <a:srgbClr val="D13558"/>
            </a:gs>
            <a:gs pos="45000">
              <a:srgbClr val="BB1B8D"/>
            </a:gs>
            <a:gs pos="100000">
              <a:srgbClr val="4372B8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1209568" y="1439057"/>
            <a:ext cx="6559682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 amt="52999"/>
          </a:blip>
          <a:srcRect b="0" l="90722" r="0" t="0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6643" y="4465154"/>
            <a:ext cx="836508" cy="28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 b="3130" l="0" r="0" t="3130"/>
          <a:stretch/>
        </p:blipFill>
        <p:spPr>
          <a:xfrm>
            <a:off x="1744475" y="970875"/>
            <a:ext cx="5488799" cy="30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33793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33793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435334" y="4470167"/>
            <a:ext cx="2150469" cy="403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42587" l="77383" r="11827" t="42105"/>
          <a:stretch/>
        </p:blipFill>
        <p:spPr>
          <a:xfrm>
            <a:off x="515925" y="224471"/>
            <a:ext cx="1989285" cy="158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58842" y="1781666"/>
            <a:ext cx="5793079" cy="1321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258842" y="3188508"/>
            <a:ext cx="3026003" cy="4031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Name / Subtitle Here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33792" y="4464459"/>
            <a:ext cx="1165224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 b="1" i="0" sz="1500" u="none" cap="none" strike="noStrike">
              <a:solidFill>
                <a:srgbClr val="8ABA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1408308" y="4479450"/>
            <a:ext cx="1649636" cy="346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@twitterhandle</a:t>
            </a:r>
            <a:endParaRPr b="0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296897" y="40417"/>
            <a:ext cx="8389903" cy="4904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Click to edit title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5601" y="885371"/>
            <a:ext cx="7376458" cy="3709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Click to edit text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Second level</a:t>
            </a:r>
            <a:endParaRPr/>
          </a:p>
          <a:p>
            <a:pPr indent="-228600" lvl="2" marL="1143000" rtl="0" algn="l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Third level</a:t>
            </a:r>
            <a:endParaRPr/>
          </a:p>
          <a:p>
            <a:pPr indent="-228600" lvl="3" marL="160020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Fourth level</a:t>
            </a:r>
            <a:endParaRPr/>
          </a:p>
          <a:p>
            <a:pPr indent="-228600" lvl="4" marL="2057400" rtl="0" algn="l">
              <a:spcBef>
                <a:spcPts val="400"/>
              </a:spcBef>
              <a:spcAft>
                <a:spcPts val="0"/>
              </a:spcAft>
              <a:buSzPts val="2000"/>
              <a:buChar char="»"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76882" y="1151763"/>
            <a:ext cx="6893913" cy="29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/>
              <a:t>Click to place </a:t>
            </a:r>
            <a:br>
              <a:rPr lang="en-US"/>
            </a:br>
            <a:r>
              <a:rPr lang="en-US"/>
              <a:t>text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