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22748" l="0" r="0" t="26756"/>
          <a:stretch/>
        </p:blipFill>
        <p:spPr>
          <a:xfrm>
            <a:off x="360383" y="495301"/>
            <a:ext cx="3809486" cy="108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86" y="206218"/>
            <a:ext cx="8207573" cy="461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