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2" name="Shape 7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tif"/><Relationship Id="rId4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Pag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群組"/>
          <p:cNvGrpSpPr/>
          <p:nvPr/>
        </p:nvGrpSpPr>
        <p:grpSpPr>
          <a:xfrm>
            <a:off x="3177184" y="361803"/>
            <a:ext cx="2789632" cy="1038542"/>
            <a:chOff x="0" y="0"/>
            <a:chExt cx="2789630" cy="1038541"/>
          </a:xfrm>
        </p:grpSpPr>
        <p:pic>
          <p:nvPicPr>
            <p:cNvPr id="15" name="影像" descr="影像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925321"/>
              <a:ext cx="2789631" cy="1132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" name="logo_white_400x245.png" descr="logo_white_400x245.pn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11170" r="0" b="11168"/>
            <a:stretch>
              <a:fillRect/>
            </a:stretch>
          </p:blipFill>
          <p:spPr>
            <a:xfrm>
              <a:off x="514178" y="-1"/>
              <a:ext cx="1761230" cy="8377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" name="內文層級一…"/>
          <p:cNvSpPr txBox="1"/>
          <p:nvPr>
            <p:ph type="body" sz="quarter" idx="1" hasCustomPrompt="1"/>
          </p:nvPr>
        </p:nvSpPr>
        <p:spPr>
          <a:xfrm>
            <a:off x="1675459" y="1842626"/>
            <a:ext cx="5793082" cy="132135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100"/>
              </a:spcBef>
              <a:buSzTx/>
              <a:buFontTx/>
              <a:buNone/>
              <a:defRPr b="1" sz="3600">
                <a:solidFill>
                  <a:srgbClr val="FFFFFF"/>
                </a:solidFill>
              </a:defRPr>
            </a:lvl1pPr>
            <a:lvl2pPr marL="0" indent="0" algn="ctr">
              <a:spcBef>
                <a:spcPts val="1100"/>
              </a:spcBef>
              <a:buSzTx/>
              <a:buFontTx/>
              <a:buNone/>
              <a:defRPr b="1" sz="3600">
                <a:solidFill>
                  <a:srgbClr val="FFFFFF"/>
                </a:solidFill>
              </a:defRPr>
            </a:lvl2pPr>
            <a:lvl3pPr marL="0" indent="0" algn="ctr">
              <a:spcBef>
                <a:spcPts val="1100"/>
              </a:spcBef>
              <a:buSzTx/>
              <a:buFontTx/>
              <a:buNone/>
              <a:defRPr b="1" sz="3600">
                <a:solidFill>
                  <a:srgbClr val="FFFFFF"/>
                </a:solidFill>
              </a:defRPr>
            </a:lvl3pPr>
            <a:lvl4pPr marL="0" indent="0" algn="ctr">
              <a:spcBef>
                <a:spcPts val="1100"/>
              </a:spcBef>
              <a:buSzTx/>
              <a:buFontTx/>
              <a:buNone/>
              <a:defRPr b="1" sz="3600">
                <a:solidFill>
                  <a:srgbClr val="FFFFFF"/>
                </a:solidFill>
              </a:defRPr>
            </a:lvl4pPr>
            <a:lvl5pPr marL="0" indent="0" algn="ctr">
              <a:spcBef>
                <a:spcPts val="1100"/>
              </a:spcBef>
              <a:buSzTx/>
              <a:buFontTx/>
              <a:buNone/>
              <a:defRPr b="1" sz="3600">
                <a:solidFill>
                  <a:srgbClr val="FFFFFF"/>
                </a:solidFill>
              </a:defRPr>
            </a:lvl5pPr>
          </a:lstStyle>
          <a:p>
            <a:pPr/>
            <a:r>
              <a:t>Click to Edit 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9" name="Text Placeholder 6"/>
          <p:cNvSpPr/>
          <p:nvPr>
            <p:ph type="body" sz="quarter" idx="21" hasCustomPrompt="1"/>
          </p:nvPr>
        </p:nvSpPr>
        <p:spPr>
          <a:xfrm>
            <a:off x="3058997" y="3249467"/>
            <a:ext cx="3026005" cy="40310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SzTx/>
              <a:buFontTx/>
              <a:buNone/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Subtitle Here</a:t>
            </a:r>
          </a:p>
        </p:txBody>
      </p:sp>
      <p:sp>
        <p:nvSpPr>
          <p:cNvPr id="20" name="幻燈片編號"/>
          <p:cNvSpPr txBox="1"/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內文層級一…"/>
          <p:cNvSpPr txBox="1"/>
          <p:nvPr>
            <p:ph type="body" idx="1" hasCustomPrompt="1"/>
          </p:nvPr>
        </p:nvSpPr>
        <p:spPr>
          <a:xfrm>
            <a:off x="1209568" y="1439057"/>
            <a:ext cx="6559682" cy="290670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100"/>
              </a:spcBef>
              <a:buSzTx/>
              <a:buFontTx/>
              <a:buNone/>
              <a:defRPr b="1" sz="3600">
                <a:solidFill>
                  <a:srgbClr val="FFFFFF"/>
                </a:solidFill>
              </a:defRPr>
            </a:lvl1pPr>
            <a:lvl2pPr marL="0" indent="0" algn="ctr">
              <a:spcBef>
                <a:spcPts val="1100"/>
              </a:spcBef>
              <a:buSzTx/>
              <a:buFontTx/>
              <a:buNone/>
              <a:defRPr b="1" sz="3600">
                <a:solidFill>
                  <a:srgbClr val="FFFFFF"/>
                </a:solidFill>
              </a:defRPr>
            </a:lvl2pPr>
            <a:lvl3pPr marL="0" indent="0" algn="ctr">
              <a:spcBef>
                <a:spcPts val="1100"/>
              </a:spcBef>
              <a:buSzTx/>
              <a:buFontTx/>
              <a:buNone/>
              <a:defRPr b="1" sz="3600">
                <a:solidFill>
                  <a:srgbClr val="FFFFFF"/>
                </a:solidFill>
              </a:defRPr>
            </a:lvl3pPr>
            <a:lvl4pPr marL="0" indent="0" algn="ctr">
              <a:spcBef>
                <a:spcPts val="1100"/>
              </a:spcBef>
              <a:buSzTx/>
              <a:buFontTx/>
              <a:buNone/>
              <a:defRPr b="1" sz="3600">
                <a:solidFill>
                  <a:srgbClr val="FFFFFF"/>
                </a:solidFill>
              </a:defRPr>
            </a:lvl4pPr>
            <a:lvl5pPr marL="0" indent="0" algn="ctr">
              <a:spcBef>
                <a:spcPts val="1100"/>
              </a:spcBef>
              <a:buSzTx/>
              <a:buFontTx/>
              <a:buNone/>
              <a:defRPr b="1" sz="3600">
                <a:solidFill>
                  <a:srgbClr val="FFFFFF"/>
                </a:solidFill>
              </a:defRPr>
            </a:lvl5pPr>
          </a:lstStyle>
          <a:p>
            <a:pPr/>
            <a:r>
              <a:t>Section 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8" name="矩形"/>
          <p:cNvSpPr/>
          <p:nvPr/>
        </p:nvSpPr>
        <p:spPr>
          <a:xfrm>
            <a:off x="318770" y="255270"/>
            <a:ext cx="8506460" cy="4632960"/>
          </a:xfrm>
          <a:prstGeom prst="rect">
            <a:avLst/>
          </a:prstGeom>
          <a:ln w="12700">
            <a:solidFill>
              <a:srgbClr val="76D6FF">
                <a:alpha val="60478"/>
              </a:srgbClr>
            </a:solidFill>
          </a:ln>
        </p:spPr>
        <p:txBody>
          <a:bodyPr lIns="45718" tIns="45718" rIns="45718" bIns="45718" anchor="ctr"/>
          <a:lstStyle/>
          <a:p>
            <a:pPr>
              <a:defRPr>
                <a:noFill/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9" name="幻燈片編號"/>
          <p:cNvSpPr txBox="1"/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"/>
          <p:cNvSpPr/>
          <p:nvPr/>
        </p:nvSpPr>
        <p:spPr>
          <a:xfrm>
            <a:off x="318770" y="255270"/>
            <a:ext cx="8506460" cy="4632960"/>
          </a:xfrm>
          <a:prstGeom prst="rect">
            <a:avLst/>
          </a:prstGeom>
          <a:ln w="12700">
            <a:solidFill>
              <a:srgbClr val="73FDFF">
                <a:alpha val="60478"/>
              </a:srgbClr>
            </a:solidFill>
          </a:ln>
        </p:spPr>
        <p:txBody>
          <a:bodyPr lIns="45718" tIns="45718" rIns="45718" bIns="45718" anchor="ctr"/>
          <a:lstStyle/>
          <a:p>
            <a:pPr>
              <a:defRPr>
                <a:noFill/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37" name="幻燈片編號"/>
          <p:cNvSpPr txBox="1"/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5"/>
          <p:cNvSpPr/>
          <p:nvPr/>
        </p:nvSpPr>
        <p:spPr>
          <a:xfrm>
            <a:off x="848412" y="0"/>
            <a:ext cx="8295586" cy="5143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45" name="內文層級一…"/>
          <p:cNvSpPr txBox="1"/>
          <p:nvPr>
            <p:ph type="body" idx="1" hasCustomPrompt="1"/>
          </p:nvPr>
        </p:nvSpPr>
        <p:spPr>
          <a:xfrm>
            <a:off x="1209568" y="1439057"/>
            <a:ext cx="6559682" cy="29067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1100"/>
              </a:spcBef>
              <a:buSzTx/>
              <a:buFontTx/>
              <a:buNone/>
              <a:defRPr b="1" sz="3600"/>
            </a:lvl1pPr>
            <a:lvl2pPr marL="0" indent="0">
              <a:spcBef>
                <a:spcPts val="1100"/>
              </a:spcBef>
              <a:buSzTx/>
              <a:buFontTx/>
              <a:buNone/>
              <a:defRPr b="1" sz="3600"/>
            </a:lvl2pPr>
            <a:lvl3pPr marL="0" indent="0">
              <a:spcBef>
                <a:spcPts val="1100"/>
              </a:spcBef>
              <a:buSzTx/>
              <a:buFontTx/>
              <a:buNone/>
              <a:defRPr b="1" sz="3600"/>
            </a:lvl3pPr>
            <a:lvl4pPr marL="0" indent="0">
              <a:spcBef>
                <a:spcPts val="1100"/>
              </a:spcBef>
              <a:buSzTx/>
              <a:buFontTx/>
              <a:buNone/>
              <a:defRPr b="1" sz="3600"/>
            </a:lvl4pPr>
            <a:lvl5pPr marL="0" indent="0">
              <a:spcBef>
                <a:spcPts val="1100"/>
              </a:spcBef>
              <a:buSzTx/>
              <a:buFontTx/>
              <a:buNone/>
              <a:defRPr b="1" sz="3600"/>
            </a:lvl5pPr>
          </a:lstStyle>
          <a:p>
            <a:pPr/>
            <a:r>
              <a:t>Section 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6" name="矩形"/>
          <p:cNvSpPr/>
          <p:nvPr/>
        </p:nvSpPr>
        <p:spPr>
          <a:xfrm>
            <a:off x="318770" y="255270"/>
            <a:ext cx="8506460" cy="4632960"/>
          </a:xfrm>
          <a:prstGeom prst="rect">
            <a:avLst/>
          </a:prstGeom>
          <a:ln w="12700">
            <a:solidFill>
              <a:srgbClr val="76D6FF">
                <a:alpha val="60478"/>
              </a:srgbClr>
            </a:solidFill>
          </a:ln>
        </p:spPr>
        <p:txBody>
          <a:bodyPr lIns="45718" tIns="45718" rIns="45718" bIns="45718" anchor="ctr"/>
          <a:lstStyle/>
          <a:p>
            <a:pPr>
              <a:defRPr>
                <a:noFill/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47" name="幻燈片編號"/>
          <p:cNvSpPr txBox="1"/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內文層級一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5" name="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</a:t>
            </a:r>
          </a:p>
        </p:txBody>
      </p:sp>
      <p:sp>
        <p:nvSpPr>
          <p:cNvPr id="56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End Pag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影像" descr="影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43351" y="2241416"/>
            <a:ext cx="5457298" cy="660669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矩形"/>
          <p:cNvSpPr/>
          <p:nvPr/>
        </p:nvSpPr>
        <p:spPr>
          <a:xfrm>
            <a:off x="318770" y="255270"/>
            <a:ext cx="8506460" cy="4632960"/>
          </a:xfrm>
          <a:prstGeom prst="rect">
            <a:avLst/>
          </a:prstGeom>
          <a:ln w="12700">
            <a:solidFill>
              <a:srgbClr val="73FDFF">
                <a:alpha val="60478"/>
              </a:srgbClr>
            </a:solidFill>
          </a:ln>
        </p:spPr>
        <p:txBody>
          <a:bodyPr lIns="45718" tIns="45718" rIns="45718" bIns="45718" anchor="ctr"/>
          <a:lstStyle/>
          <a:p>
            <a:pPr>
              <a:defRPr>
                <a:noFill/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65" name="幻燈片編號"/>
          <p:cNvSpPr txBox="1"/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551541"/>
            <a:ext cx="9144000" cy="439521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3" name="內文層級一…"/>
          <p:cNvSpPr txBox="1"/>
          <p:nvPr>
            <p:ph type="body" idx="1"/>
          </p:nvPr>
        </p:nvSpPr>
        <p:spPr>
          <a:xfrm>
            <a:off x="355599" y="878518"/>
            <a:ext cx="7376462" cy="3709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Title"/>
          <p:cNvSpPr txBox="1"/>
          <p:nvPr>
            <p:ph type="title" hasCustomPrompt="1"/>
          </p:nvPr>
        </p:nvSpPr>
        <p:spPr>
          <a:xfrm>
            <a:off x="296896" y="40417"/>
            <a:ext cx="8389905" cy="490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</a:t>
            </a:r>
          </a:p>
        </p:txBody>
      </p:sp>
      <p:sp>
        <p:nvSpPr>
          <p:cNvPr id="5" name="Rectangle 1"/>
          <p:cNvSpPr/>
          <p:nvPr/>
        </p:nvSpPr>
        <p:spPr>
          <a:xfrm>
            <a:off x="-3" y="4946753"/>
            <a:ext cx="9144004" cy="196747"/>
          </a:xfrm>
          <a:prstGeom prst="rect">
            <a:avLst/>
          </a:prstGeom>
          <a:solidFill>
            <a:srgbClr val="02082E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6" name="Title 1"/>
          <p:cNvSpPr txBox="1"/>
          <p:nvPr/>
        </p:nvSpPr>
        <p:spPr>
          <a:xfrm>
            <a:off x="7330230" y="4919094"/>
            <a:ext cx="1692339" cy="25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>
            <a:lvl1pPr algn="r">
              <a:lnSpc>
                <a:spcPct val="80000"/>
              </a:lnSpc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#sodacode  @sodafoundation</a:t>
            </a:r>
          </a:p>
        </p:txBody>
      </p:sp>
      <p:pic>
        <p:nvPicPr>
          <p:cNvPr id="7" name="SODA_logo_outline_c.png" descr="SODA_logo_outline_c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60013" y="4504668"/>
            <a:ext cx="395909" cy="36860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幻燈片編號"/>
          <p:cNvSpPr txBox="1"/>
          <p:nvPr>
            <p:ph type="sldNum" sz="quarter" idx="2"/>
          </p:nvPr>
        </p:nvSpPr>
        <p:spPr>
          <a:xfrm>
            <a:off x="305861" y="4920976"/>
            <a:ext cx="258622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>
              <a:defRPr sz="12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849085" marR="0" indent="-391885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3208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920240" marR="0" indent="-54864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455817" marR="0" indent="-627017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74719" marR="0" indent="-27431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31919" marR="0" indent="-27431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Placeholder 1"/>
          <p:cNvSpPr txBox="1"/>
          <p:nvPr>
            <p:ph type="subTitle" sz="quarter" idx="1"/>
          </p:nvPr>
        </p:nvSpPr>
        <p:spPr>
          <a:xfrm>
            <a:off x="1675459" y="1842626"/>
            <a:ext cx="5793081" cy="132135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Text Placeholder 2"/>
          <p:cNvSpPr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subtitle 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2"/>
          <p:cNvSpPr txBox="1"/>
          <p:nvPr>
            <p:ph type="body" idx="1"/>
          </p:nvPr>
        </p:nvSpPr>
        <p:spPr>
          <a:xfrm>
            <a:off x="1292159" y="1118400"/>
            <a:ext cx="6559682" cy="29067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Placeholder 10"/>
          <p:cNvSpPr txBox="1"/>
          <p:nvPr>
            <p:ph type="body" idx="1"/>
          </p:nvPr>
        </p:nvSpPr>
        <p:spPr>
          <a:xfrm>
            <a:off x="1209568" y="1439057"/>
            <a:ext cx="6559682" cy="29067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6"/>
          <p:cNvSpPr txBox="1"/>
          <p:nvPr>
            <p:ph type="body" idx="1"/>
          </p:nvPr>
        </p:nvSpPr>
        <p:spPr>
          <a:xfrm>
            <a:off x="355598" y="878518"/>
            <a:ext cx="7376463" cy="370925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2" name="Title 1"/>
          <p:cNvSpPr txBox="1"/>
          <p:nvPr>
            <p:ph type="title"/>
          </p:nvPr>
        </p:nvSpPr>
        <p:spPr>
          <a:xfrm>
            <a:off x="296895" y="40416"/>
            <a:ext cx="8389906" cy="490486"/>
          </a:xfrm>
          <a:prstGeom prst="rect">
            <a:avLst/>
          </a:prstGeom>
        </p:spPr>
        <p:txBody>
          <a:bodyPr/>
          <a:lstStyle/>
          <a:p>
            <a:pPr>
              <a:defRPr sz="2500"/>
            </a:pPr>
          </a:p>
        </p:txBody>
      </p:sp>
      <p:sp>
        <p:nvSpPr>
          <p:cNvPr id="83" name="Slide Number Placeholder 2"/>
          <p:cNvSpPr txBox="1"/>
          <p:nvPr>
            <p:ph type="sldNum" sz="quarter" idx="2"/>
          </p:nvPr>
        </p:nvSpPr>
        <p:spPr>
          <a:xfrm>
            <a:off x="305861" y="4920976"/>
            <a:ext cx="181380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 Placeholder 1"/>
          <p:cNvSpPr txBox="1"/>
          <p:nvPr>
            <p:ph type="body" idx="1"/>
          </p:nvPr>
        </p:nvSpPr>
        <p:spPr>
          <a:xfrm>
            <a:off x="355598" y="878518"/>
            <a:ext cx="7376463" cy="370925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6" name="Title 2"/>
          <p:cNvSpPr txBox="1"/>
          <p:nvPr>
            <p:ph type="title"/>
          </p:nvPr>
        </p:nvSpPr>
        <p:spPr>
          <a:xfrm>
            <a:off x="296895" y="40416"/>
            <a:ext cx="8389906" cy="490486"/>
          </a:xfrm>
          <a:prstGeom prst="rect">
            <a:avLst/>
          </a:prstGeom>
        </p:spPr>
        <p:txBody>
          <a:bodyPr/>
          <a:lstStyle/>
          <a:p>
            <a:pPr>
              <a:defRPr sz="2500"/>
            </a:pPr>
          </a:p>
        </p:txBody>
      </p:sp>
      <p:sp>
        <p:nvSpPr>
          <p:cNvPr id="87" name="Slide Number Placeholder 3"/>
          <p:cNvSpPr txBox="1"/>
          <p:nvPr>
            <p:ph type="sldNum" sz="quarter" idx="2"/>
          </p:nvPr>
        </p:nvSpPr>
        <p:spPr>
          <a:xfrm>
            <a:off x="305861" y="4920976"/>
            <a:ext cx="181380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7"/>
          <p:cNvSpPr txBox="1"/>
          <p:nvPr/>
        </p:nvSpPr>
        <p:spPr>
          <a:xfrm>
            <a:off x="1292159" y="2144282"/>
            <a:ext cx="6559682" cy="739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1828432">
              <a:lnSpc>
                <a:spcPct val="150000"/>
              </a:lnSpc>
              <a:defRPr spc="360" sz="36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THANK YOU!</a:t>
            </a:r>
          </a:p>
        </p:txBody>
      </p:sp>
      <p:sp>
        <p:nvSpPr>
          <p:cNvPr id="90" name="TextBox 8"/>
          <p:cNvSpPr txBox="1"/>
          <p:nvPr/>
        </p:nvSpPr>
        <p:spPr>
          <a:xfrm>
            <a:off x="2899861" y="3444378"/>
            <a:ext cx="3344278" cy="264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1828432">
              <a:lnSpc>
                <a:spcPct val="150000"/>
              </a:lnSpc>
              <a:defRPr spc="240" sz="1200">
                <a:solidFill>
                  <a:srgbClr val="99CAF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WRITE SOMETHING HERE</a:t>
            </a:r>
          </a:p>
        </p:txBody>
      </p:sp>
      <p:sp>
        <p:nvSpPr>
          <p:cNvPr id="91" name="Straight Connector 6"/>
          <p:cNvSpPr/>
          <p:nvPr/>
        </p:nvSpPr>
        <p:spPr>
          <a:xfrm>
            <a:off x="3936881" y="3163900"/>
            <a:ext cx="1270238" cy="1"/>
          </a:xfrm>
          <a:prstGeom prst="line">
            <a:avLst/>
          </a:prstGeom>
          <a:ln w="6350">
            <a:solidFill>
              <a:srgbClr val="AFDDFF"/>
            </a:solidFill>
            <a:miter/>
          </a:ln>
        </p:spPr>
        <p:txBody>
          <a:bodyPr lIns="45718" tIns="45718" rIns="45718" bIns="45718"/>
          <a:lstStyle/>
          <a:p>
            <a:pPr defTabSz="1828432">
              <a:lnSpc>
                <a:spcPct val="150000"/>
              </a:lnSpc>
              <a:defRPr spc="600" sz="2400">
                <a:solidFill>
                  <a:srgbClr val="797ED6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