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 Light" panose="02000403000000020004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RXkZ1gTq5FX8AX119oMPT1SLi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 snapToGrid="0">
      <p:cViewPr varScale="1">
        <p:scale>
          <a:sx n="136" d="100"/>
          <a:sy n="136" d="100"/>
        </p:scale>
        <p:origin x="4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3"/>
          </p:nvPr>
        </p:nvSpPr>
        <p:spPr>
          <a:xfrm>
            <a:off x="328769" y="3436891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626" y="4416187"/>
            <a:ext cx="876153" cy="29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4">
            <a:alphaModFix/>
          </a:blip>
          <a:srcRect l="12639" t="25708" r="12616" b="25712"/>
          <a:stretch/>
        </p:blipFill>
        <p:spPr>
          <a:xfrm>
            <a:off x="417095" y="514662"/>
            <a:ext cx="3641558" cy="133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0" y="848412"/>
            <a:ext cx="9144000" cy="4057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»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3">
            <a:alphaModFix/>
          </a:blip>
          <a:srcRect l="42576" t="43383" r="44795" b="44521"/>
          <a:stretch/>
        </p:blipFill>
        <p:spPr>
          <a:xfrm>
            <a:off x="7860637" y="4283538"/>
            <a:ext cx="1154784" cy="62216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3">
            <a:alphaModFix/>
          </a:blip>
          <a:srcRect l="12023" t="30302" r="12023" b="30298"/>
          <a:stretch/>
        </p:blipFill>
        <p:spPr>
          <a:xfrm>
            <a:off x="1457425" y="1662965"/>
            <a:ext cx="6229152" cy="1817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CA" sz="1600">
                <a:solidFill>
                  <a:schemeClr val="lt1"/>
                </a:solidFill>
              </a:rPr>
              <a:t>@twitterhandle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" name="Google Shape;29;p1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C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Title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>
            <a:spLocks noGrp="1"/>
          </p:cNvSpPr>
          <p:nvPr>
            <p:ph type="body" idx="3"/>
          </p:nvPr>
        </p:nvSpPr>
        <p:spPr>
          <a:xfrm>
            <a:off x="336652" y="3436891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/ Subtitle Here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1290405" y="6477936"/>
            <a:ext cx="1594309" cy="2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2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Click to edit text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CA"/>
              <a:t>Second level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/>
              <a:t>Third level</a:t>
            </a:r>
            <a:endParaRPr/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CA"/>
              <a:t>Fourth level</a:t>
            </a:r>
            <a:endParaRPr/>
          </a:p>
          <a:p>
            <a:pPr marL="2057400" lvl="4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CA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Macintosh PowerPoint</Application>
  <PresentationFormat>On-screen Show (16:9)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Helvetica Neue Light</vt:lpstr>
      <vt:lpstr>Calibri</vt:lpstr>
      <vt:lpstr>Arial</vt:lpstr>
      <vt:lpstr>Office Theme</vt:lpstr>
      <vt:lpstr>PowerPoint Presentation</vt:lpstr>
      <vt:lpstr>Click to edit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1</cp:revision>
  <dcterms:created xsi:type="dcterms:W3CDTF">2015-04-06T18:30:18Z</dcterms:created>
  <dcterms:modified xsi:type="dcterms:W3CDTF">2022-04-19T22:30:37Z</dcterms:modified>
</cp:coreProperties>
</file>