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3"/>
    <p:restoredTop sz="94672"/>
  </p:normalViewPr>
  <p:slideViewPr>
    <p:cSldViewPr snapToGrid="0" snapToObjects="1">
      <p:cViewPr varScale="1">
        <p:scale>
          <a:sx n="157" d="100"/>
          <a:sy n="157" d="100"/>
        </p:scale>
        <p:origin x="168" y="5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Opening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56AD098-CCC3-42D1-5FEA-761446D52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Google Shape;11;p2"/>
          <p:cNvPicPr preferRelativeResize="0"/>
          <p:nvPr/>
        </p:nvPicPr>
        <p:blipFill>
          <a:blip r:embed="rId3"/>
          <a:srcRect l="20831" r="20831"/>
          <a:stretch/>
        </p:blipFill>
        <p:spPr>
          <a:xfrm>
            <a:off x="2007705" y="-437088"/>
            <a:ext cx="8478078" cy="7295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702040F7-758C-FF30-65AF-25C25A517D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oogle Shape;11;p2">
            <a:extLst>
              <a:ext uri="{FF2B5EF4-FFF2-40B4-BE49-F238E27FC236}">
                <a16:creationId xmlns:a16="http://schemas.microsoft.com/office/drawing/2014/main" id="{0154A08A-45E6-8E8C-551A-4D66750342E5}"/>
              </a:ext>
            </a:extLst>
          </p:cNvPr>
          <p:cNvPicPr preferRelativeResize="0"/>
          <p:nvPr userDrawn="1"/>
        </p:nvPicPr>
        <p:blipFill>
          <a:blip r:embed="rId3"/>
          <a:srcRect l="20831" r="20831"/>
          <a:stretch/>
        </p:blipFill>
        <p:spPr>
          <a:xfrm>
            <a:off x="2195071" y="-161841"/>
            <a:ext cx="7636260" cy="6570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6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B4DAFCD5-61D3-9C83-1319-C29E79D05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Google Shape;11;p2">
            <a:extLst>
              <a:ext uri="{FF2B5EF4-FFF2-40B4-BE49-F238E27FC236}">
                <a16:creationId xmlns:a16="http://schemas.microsoft.com/office/drawing/2014/main" id="{A35BF759-462B-2CEF-1750-F030A48B8039}"/>
              </a:ext>
            </a:extLst>
          </p:cNvPr>
          <p:cNvPicPr preferRelativeResize="0"/>
          <p:nvPr/>
        </p:nvPicPr>
        <p:blipFill>
          <a:blip r:embed="rId3"/>
          <a:srcRect l="20831" r="20831"/>
          <a:stretch/>
        </p:blipFill>
        <p:spPr>
          <a:xfrm>
            <a:off x="3870371" y="-39366"/>
            <a:ext cx="4451258" cy="3830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55A23EDD-8B4B-E2F5-DC3B-14F204004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oogle Shape;11;p2">
            <a:extLst>
              <a:ext uri="{FF2B5EF4-FFF2-40B4-BE49-F238E27FC236}">
                <a16:creationId xmlns:a16="http://schemas.microsoft.com/office/drawing/2014/main" id="{7334F8A2-18AF-9346-0D4C-5D57EA175248}"/>
              </a:ext>
            </a:extLst>
          </p:cNvPr>
          <p:cNvPicPr preferRelativeResize="0"/>
          <p:nvPr userDrawn="1"/>
        </p:nvPicPr>
        <p:blipFill>
          <a:blip r:embed="rId3"/>
          <a:srcRect l="20831" r="20831"/>
          <a:stretch/>
        </p:blipFill>
        <p:spPr>
          <a:xfrm>
            <a:off x="3870371" y="-39366"/>
            <a:ext cx="4451258" cy="38301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8973D183-0F7A-9E4A-DE79-E79B247F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477"/>
            <a:ext cx="10515600" cy="2459010"/>
          </a:xfrm>
          <a:prstGeom prst="rect">
            <a:avLst/>
          </a:prstGeom>
        </p:spPr>
        <p:txBody>
          <a:bodyPr/>
          <a:lstStyle>
            <a:lvl1pPr algn="ctr">
              <a:defRPr sz="4000" b="1" i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6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8130DEEB-126D-4B8E-E2CE-184DEF415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2852" y="0"/>
            <a:ext cx="2049148" cy="1980075"/>
          </a:xfrm>
          <a:prstGeom prst="rect">
            <a:avLst/>
          </a:prstGeom>
        </p:spPr>
      </p:pic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A20A1273-6206-7823-0160-587C145560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2121" y="2525360"/>
            <a:ext cx="9370731" cy="2604989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90000"/>
              </a:lnSpc>
              <a:buClr>
                <a:schemeClr val="accent2"/>
              </a:buClr>
              <a:buSzPts val="2800"/>
              <a:buFont typeface="Arial"/>
              <a:buChar char="•"/>
              <a:defRPr sz="2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ts val="2400"/>
              <a:buFont typeface="Arial"/>
              <a:buChar char="•"/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ts val="2000"/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ts val="1800"/>
              <a:buFont typeface="Arial"/>
              <a:buChar char="•"/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ts val="1800"/>
              <a:buFont typeface="Arial"/>
              <a:buChar char="•"/>
              <a:defRPr sz="1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marL="228600" indent="-228600">
              <a:lnSpc>
                <a:spcPct val="90000"/>
              </a:lnSpc>
              <a:buSzPts val="2800"/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SzPts val="24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SzPts val="2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SzPts val="18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marL="2057400" lvl="4" indent="-228600">
              <a:lnSpc>
                <a:spcPct val="90000"/>
              </a:lnSpc>
              <a:spcBef>
                <a:spcPts val="500"/>
              </a:spcBef>
              <a:buSzPts val="1800"/>
              <a:buFont typeface="Arial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1" name="Title 40">
            <a:extLst>
              <a:ext uri="{FF2B5EF4-FFF2-40B4-BE49-F238E27FC236}">
                <a16:creationId xmlns:a16="http://schemas.microsoft.com/office/drawing/2014/main" id="{5C45DFC0-C224-037B-09C6-D3F312B08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121" y="84255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>
              <a:lnSpc>
                <a:spcPct val="90000"/>
              </a:lnSpc>
              <a:buClr>
                <a:schemeClr val="lt1"/>
              </a:buClr>
              <a:buSzPts val="4200"/>
            </a:pPr>
            <a:r>
              <a:rPr lang="en-US" sz="1400" dirty="0"/>
              <a:t>Click to edit the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590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;p6">
            <a:extLst>
              <a:ext uri="{FF2B5EF4-FFF2-40B4-BE49-F238E27FC236}">
                <a16:creationId xmlns:a16="http://schemas.microsoft.com/office/drawing/2014/main" id="{00BB64BF-7051-9108-E272-3C207EE8BDBA}"/>
              </a:ext>
            </a:extLst>
          </p:cNvPr>
          <p:cNvSpPr txBox="1"/>
          <p:nvPr/>
        </p:nvSpPr>
        <p:spPr>
          <a:xfrm>
            <a:off x="0" y="3317682"/>
            <a:ext cx="12192000" cy="2035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Talk Title Here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Name, Job Title, </a:t>
            </a:r>
            <a:r>
              <a:rPr lang="en-US" sz="2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br>
              <a:rPr lang="en-US" sz="2400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1" i="1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7;p6">
            <a:extLst>
              <a:ext uri="{FF2B5EF4-FFF2-40B4-BE49-F238E27FC236}">
                <a16:creationId xmlns:a16="http://schemas.microsoft.com/office/drawing/2014/main" id="{C904B374-0B14-850D-CB17-0EC608075CDE}"/>
              </a:ext>
            </a:extLst>
          </p:cNvPr>
          <p:cNvSpPr txBox="1"/>
          <p:nvPr userDrawn="1"/>
        </p:nvSpPr>
        <p:spPr>
          <a:xfrm>
            <a:off x="0" y="3317682"/>
            <a:ext cx="12192000" cy="2035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Talk Title Here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Speaker Name, Job Title, </a:t>
            </a:r>
            <a:r>
              <a:rPr lang="en-US" sz="2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br>
              <a:rPr lang="en-US" sz="2400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1" i="1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452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4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F8C610-F759-371F-4327-C81763C5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8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264BC4-59F4-F9E0-788F-7A913A9AD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9EA465-B548-7EC1-131B-17F7FAA3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65598"/>
      </p:ext>
    </p:extLst>
  </p:cSld>
  <p:clrMapOvr>
    <a:masterClrMapping/>
  </p:clrMapOvr>
</p:sld>
</file>

<file path=ppt/theme/theme1.xml><?xml version="1.0" encoding="utf-8"?>
<a:theme xmlns:a="http://schemas.openxmlformats.org/drawingml/2006/main" name="ASWT 2022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WT 2022 Theme" id="{F9547E04-4B60-6641-BE31-2CC018CEB2CF}" vid="{79FE4B6B-5BDC-5445-A477-1D3FF239D7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ASWT 2022 Theme</Template>
  <TotalTime>88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Open Sans Semibold</vt:lpstr>
      <vt:lpstr>ASWT 2022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Barry Hall</cp:lastModifiedBy>
  <cp:revision>20</cp:revision>
  <dcterms:modified xsi:type="dcterms:W3CDTF">2022-07-20T19:42:58Z</dcterms:modified>
</cp:coreProperties>
</file>