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9" r:id="rId2"/>
    <p:sldId id="268" r:id="rId3"/>
    <p:sldId id="270" r:id="rId4"/>
    <p:sldId id="271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227"/>
    <a:srgbClr val="03022B"/>
    <a:srgbClr val="2F2F81"/>
    <a:srgbClr val="2D3191"/>
    <a:srgbClr val="E21D39"/>
    <a:srgbClr val="013B74"/>
    <a:srgbClr val="1E98C9"/>
    <a:srgbClr val="4EB7C5"/>
    <a:srgbClr val="1E988A"/>
    <a:srgbClr val="B0E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91" autoAdjust="0"/>
    <p:restoredTop sz="94490"/>
  </p:normalViewPr>
  <p:slideViewPr>
    <p:cSldViewPr snapToGrid="0" snapToObjects="1">
      <p:cViewPr varScale="1">
        <p:scale>
          <a:sx n="155" d="100"/>
          <a:sy n="155" d="100"/>
        </p:scale>
        <p:origin x="30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48F85-D446-2B45-B57A-C0A25DE936C4}" type="datetimeFigureOut">
              <a:rPr lang="en-US" smtClean="0"/>
              <a:t>7/20/22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08DEA-7264-264A-9AB1-2FE28E381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2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447040" y="1680754"/>
            <a:ext cx="5858054" cy="192178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dirty="0"/>
              <a:t>Click to 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7039" y="3950253"/>
            <a:ext cx="3495179" cy="4031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dirty="0"/>
              <a:t>Name /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447799"/>
            <a:ext cx="8245009" cy="3146823"/>
          </a:xfrm>
          <a:prstGeom prst="rect">
            <a:avLst/>
          </a:prstGeom>
        </p:spPr>
        <p:txBody>
          <a:bodyPr/>
          <a:lstStyle>
            <a:lvl1pPr>
              <a:buClr>
                <a:srgbClr val="43A7CD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43A7CD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43A7CD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43A7CD"/>
              </a:buClr>
              <a:defRPr>
                <a:latin typeface="Arial"/>
                <a:cs typeface="Arial"/>
              </a:defRPr>
            </a:lvl4pPr>
            <a:lvl5pPr>
              <a:buClr>
                <a:srgbClr val="43A7CD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</a:t>
            </a:r>
            <a:r>
              <a:rPr lang="en-CA" dirty="0" err="1"/>
              <a:t>levelv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3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1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1951" y="963827"/>
            <a:ext cx="8245009" cy="363079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1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1951" y="436606"/>
            <a:ext cx="8245009" cy="395054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49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</TotalTime>
  <Words>0</Words>
  <Application>Microsoft Macintosh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Alison Rowan</cp:lastModifiedBy>
  <cp:revision>59</cp:revision>
  <dcterms:created xsi:type="dcterms:W3CDTF">2015-04-06T18:30:18Z</dcterms:created>
  <dcterms:modified xsi:type="dcterms:W3CDTF">2022-07-20T14:53:46Z</dcterms:modified>
</cp:coreProperties>
</file>