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1" r:id="rId2"/>
    <p:sldId id="262" r:id="rId3"/>
    <p:sldId id="266" r:id="rId4"/>
    <p:sldId id="265" r:id="rId5"/>
    <p:sldId id="264" r:id="rId6"/>
    <p:sldId id="267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A1"/>
    <a:srgbClr val="2B7DE1"/>
    <a:srgbClr val="EF2AC1"/>
    <a:srgbClr val="1E9763"/>
    <a:srgbClr val="263B86"/>
    <a:srgbClr val="039B9A"/>
    <a:srgbClr val="0B4A6F"/>
    <a:srgbClr val="12446D"/>
    <a:srgbClr val="076F83"/>
    <a:srgbClr val="08A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06" autoAdjust="0"/>
    <p:restoredTop sz="94474"/>
  </p:normalViewPr>
  <p:slideViewPr>
    <p:cSldViewPr snapToGrid="0" snapToObjects="1">
      <p:cViewPr>
        <p:scale>
          <a:sx n="155" d="100"/>
          <a:sy n="155" d="100"/>
        </p:scale>
        <p:origin x="152" y="33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54D164-EA59-4044-8F82-034AE49D2C8D}" type="datetimeFigureOut">
              <a:rPr lang="en-US" smtClean="0"/>
              <a:t>3/1/22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F61D2-B981-484E-B5B5-CD430142C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41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147" y="460208"/>
            <a:ext cx="8325853" cy="46832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93" y="180105"/>
            <a:ext cx="3559912" cy="2179059"/>
          </a:xfrm>
          <a:prstGeom prst="rect">
            <a:avLst/>
          </a:prstGeom>
        </p:spPr>
      </p:pic>
      <p:sp>
        <p:nvSpPr>
          <p:cNvPr id="3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17662" y="2639267"/>
            <a:ext cx="5618120" cy="1060450"/>
          </a:xfrm>
          <a:solidFill>
            <a:schemeClr val="bg1"/>
          </a:solidFill>
        </p:spPr>
        <p:txBody>
          <a:bodyPr lIns="360000" anchor="ctr">
            <a:noAutofit/>
          </a:bodyPr>
          <a:lstStyle>
            <a:lvl1pPr marL="0" indent="0" algn="l">
              <a:buNone/>
              <a:defRPr sz="4800" b="1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 smtClean="0"/>
              <a:t>Click to Edit Title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699717"/>
            <a:ext cx="2902688" cy="403106"/>
          </a:xfrm>
          <a:solidFill>
            <a:srgbClr val="EF2AC1"/>
          </a:solidFill>
          <a:ln>
            <a:noFill/>
          </a:ln>
        </p:spPr>
        <p:txBody>
          <a:bodyPr lIns="360000">
            <a:noAutofit/>
          </a:bodyPr>
          <a:lstStyle>
            <a:lvl1pPr marL="180000" indent="0" algn="l">
              <a:buNone/>
              <a:defRPr sz="1800" b="1" i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 smtClean="0"/>
              <a:t>Title / Subtitle Here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333793" y="4663029"/>
            <a:ext cx="2150469" cy="403106"/>
          </a:xfrm>
          <a:noFill/>
          <a:ln>
            <a:noFill/>
          </a:ln>
        </p:spPr>
        <p:txBody>
          <a:bodyPr lIns="360000">
            <a:noAutofit/>
          </a:bodyPr>
          <a:lstStyle>
            <a:lvl1pPr marL="0" indent="0" algn="l">
              <a:buNone/>
              <a:defRPr sz="1400" b="0" i="0">
                <a:solidFill>
                  <a:srgbClr val="2B7DE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 smtClean="0"/>
              <a:t>@</a:t>
            </a:r>
            <a:r>
              <a:rPr lang="en-CA" dirty="0" err="1" smtClean="0"/>
              <a:t>twitterhandle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17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rgbClr val="2B7D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59219"/>
            <a:ext cx="9144000" cy="45299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204" y="2535865"/>
            <a:ext cx="4635795" cy="2607635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96897" y="110343"/>
            <a:ext cx="8389903" cy="490484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CA" dirty="0" smtClean="0"/>
              <a:t>Click to Edit Text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55601" y="977933"/>
            <a:ext cx="7376458" cy="3709252"/>
          </a:xfrm>
        </p:spPr>
        <p:txBody>
          <a:bodyPr/>
          <a:lstStyle>
            <a:lvl1pPr>
              <a:buClr>
                <a:srgbClr val="EF2AC1"/>
              </a:buClr>
              <a:defRPr sz="2800">
                <a:latin typeface="Arial"/>
                <a:cs typeface="Arial"/>
              </a:defRPr>
            </a:lvl1pPr>
            <a:lvl2pPr>
              <a:buClr>
                <a:srgbClr val="EF2AC1"/>
              </a:buClr>
              <a:defRPr sz="2400">
                <a:latin typeface="Arial"/>
                <a:cs typeface="Arial"/>
              </a:defRPr>
            </a:lvl2pPr>
            <a:lvl3pPr>
              <a:buClr>
                <a:srgbClr val="EF2AC1"/>
              </a:buClr>
              <a:defRPr sz="2000">
                <a:latin typeface="Arial"/>
                <a:cs typeface="Arial"/>
              </a:defRPr>
            </a:lvl3pPr>
            <a:lvl4pPr>
              <a:buClr>
                <a:srgbClr val="EF2AC1"/>
              </a:buClr>
              <a:defRPr>
                <a:latin typeface="Arial"/>
                <a:cs typeface="Arial"/>
              </a:defRPr>
            </a:lvl4pPr>
            <a:lvl5pPr>
              <a:buClr>
                <a:srgbClr val="EF2AC1"/>
              </a:buCl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 flipV="1">
            <a:off x="-2" y="5143499"/>
            <a:ext cx="9144002" cy="45719"/>
          </a:xfrm>
          <a:prstGeom prst="rect">
            <a:avLst/>
          </a:prstGeom>
          <a:solidFill>
            <a:srgbClr val="0033A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-2" y="5074699"/>
            <a:ext cx="63513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7" t="15306" r="78125" b="45989"/>
          <a:stretch/>
        </p:blipFill>
        <p:spPr>
          <a:xfrm>
            <a:off x="8581153" y="68710"/>
            <a:ext cx="458429" cy="528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993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rgbClr val="2B7D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59219"/>
            <a:ext cx="9144000" cy="45299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204" y="2535865"/>
            <a:ext cx="4635795" cy="2607635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96897" y="110343"/>
            <a:ext cx="8389903" cy="490484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CA" dirty="0" smtClean="0"/>
              <a:t>Click to Edit Text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55601" y="977933"/>
            <a:ext cx="3968899" cy="3709252"/>
          </a:xfrm>
        </p:spPr>
        <p:txBody>
          <a:bodyPr/>
          <a:lstStyle>
            <a:lvl1pPr>
              <a:buClr>
                <a:srgbClr val="EF2AC1"/>
              </a:buClr>
              <a:defRPr sz="2800">
                <a:latin typeface="Arial"/>
                <a:cs typeface="Arial"/>
              </a:defRPr>
            </a:lvl1pPr>
            <a:lvl2pPr>
              <a:buClr>
                <a:srgbClr val="EF2AC1"/>
              </a:buClr>
              <a:defRPr sz="2400">
                <a:latin typeface="Arial"/>
                <a:cs typeface="Arial"/>
              </a:defRPr>
            </a:lvl2pPr>
            <a:lvl3pPr>
              <a:buClr>
                <a:srgbClr val="EF2AC1"/>
              </a:buClr>
              <a:defRPr sz="2000">
                <a:latin typeface="Arial"/>
                <a:cs typeface="Arial"/>
              </a:defRPr>
            </a:lvl3pPr>
            <a:lvl4pPr>
              <a:buClr>
                <a:srgbClr val="EF2AC1"/>
              </a:buClr>
              <a:defRPr>
                <a:latin typeface="Arial"/>
                <a:cs typeface="Arial"/>
              </a:defRPr>
            </a:lvl4pPr>
            <a:lvl5pPr>
              <a:buClr>
                <a:srgbClr val="EF2AC1"/>
              </a:buCl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 flipV="1">
            <a:off x="-2" y="5143499"/>
            <a:ext cx="9144002" cy="45719"/>
          </a:xfrm>
          <a:prstGeom prst="rect">
            <a:avLst/>
          </a:prstGeom>
          <a:solidFill>
            <a:srgbClr val="0033A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-2" y="5074699"/>
            <a:ext cx="63513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0"/>
          </p:nvPr>
        </p:nvSpPr>
        <p:spPr>
          <a:xfrm>
            <a:off x="4508203" y="977933"/>
            <a:ext cx="3968899" cy="3709252"/>
          </a:xfrm>
        </p:spPr>
        <p:txBody>
          <a:bodyPr/>
          <a:lstStyle>
            <a:lvl1pPr>
              <a:buClr>
                <a:srgbClr val="EF2AC1"/>
              </a:buClr>
              <a:defRPr sz="2800">
                <a:latin typeface="Arial"/>
                <a:cs typeface="Arial"/>
              </a:defRPr>
            </a:lvl1pPr>
            <a:lvl2pPr>
              <a:buClr>
                <a:srgbClr val="EF2AC1"/>
              </a:buClr>
              <a:defRPr sz="2400">
                <a:latin typeface="Arial"/>
                <a:cs typeface="Arial"/>
              </a:defRPr>
            </a:lvl2pPr>
            <a:lvl3pPr>
              <a:buClr>
                <a:srgbClr val="EF2AC1"/>
              </a:buClr>
              <a:defRPr sz="2000">
                <a:latin typeface="Arial"/>
                <a:cs typeface="Arial"/>
              </a:defRPr>
            </a:lvl3pPr>
            <a:lvl4pPr>
              <a:buClr>
                <a:srgbClr val="EF2AC1"/>
              </a:buClr>
              <a:defRPr>
                <a:latin typeface="Arial"/>
                <a:cs typeface="Arial"/>
              </a:defRPr>
            </a:lvl4pPr>
            <a:lvl5pPr>
              <a:buClr>
                <a:srgbClr val="EF2AC1"/>
              </a:buCl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7" t="15306" r="78125" b="45989"/>
          <a:stretch/>
        </p:blipFill>
        <p:spPr>
          <a:xfrm>
            <a:off x="8581153" y="68710"/>
            <a:ext cx="458429" cy="528315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374818" y="587968"/>
            <a:ext cx="4340557" cy="624105"/>
          </a:xfrm>
          <a:solidFill>
            <a:schemeClr val="bg1"/>
          </a:solidFill>
        </p:spPr>
        <p:txBody>
          <a:bodyPr lIns="360000" anchor="ctr">
            <a:noAutofit/>
          </a:bodyPr>
          <a:lstStyle>
            <a:lvl1pPr marL="0" indent="0" algn="r">
              <a:buNone/>
              <a:defRPr sz="3200" b="1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 smtClean="0"/>
              <a:t>Insert </a:t>
            </a:r>
            <a:r>
              <a:rPr lang="en-CA" smtClean="0"/>
              <a:t>Title </a:t>
            </a:r>
            <a:r>
              <a:rPr lang="en-CA" smtClean="0"/>
              <a:t>Here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94" y="85632"/>
            <a:ext cx="2280820" cy="1396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887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849" b="4849"/>
          <a:stretch/>
        </p:blipFill>
        <p:spPr>
          <a:xfrm>
            <a:off x="0" y="42783"/>
            <a:ext cx="9144000" cy="5143500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1978429" y="2015363"/>
            <a:ext cx="5062451" cy="9725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665" y="-105165"/>
            <a:ext cx="5572379" cy="3410911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5374325" y="2905478"/>
            <a:ext cx="303270" cy="9725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42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849" b="4849"/>
          <a:stretch/>
        </p:blipFill>
        <p:spPr>
          <a:xfrm>
            <a:off x="0" y="42783"/>
            <a:ext cx="9144000" cy="5143500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1978429" y="2015363"/>
            <a:ext cx="5062451" cy="9725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5374325" y="2905478"/>
            <a:ext cx="303270" cy="9725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86283"/>
          </a:xfrm>
          <a:prstGeom prst="rect">
            <a:avLst/>
          </a:prstGeom>
          <a:solidFill>
            <a:srgbClr val="0033A1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141" y="678830"/>
            <a:ext cx="5592470" cy="3426562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387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227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50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6" r:id="rId2"/>
    <p:sldLayoutId id="2147483661" r:id="rId3"/>
    <p:sldLayoutId id="2147483658" r:id="rId4"/>
    <p:sldLayoutId id="2147483659" r:id="rId5"/>
    <p:sldLayoutId id="2147483662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Name / Subtitle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0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Click to Edit </a:t>
            </a:r>
            <a:r>
              <a:rPr lang="en-CA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Click to edit </a:t>
            </a:r>
            <a:r>
              <a:rPr lang="en-CA" dirty="0" smtClean="0"/>
              <a:t>text</a:t>
            </a:r>
            <a:endParaRPr lang="en-CA" dirty="0"/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Click to Edit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Click to edit text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lvl="0"/>
            <a:r>
              <a:rPr lang="en-CA" dirty="0"/>
              <a:t>Click to edit text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890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dirty="0" smtClean="0"/>
              <a:t>Insert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448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0259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3677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5649</TotalTime>
  <Words>55</Words>
  <Application>Microsoft Macintosh PowerPoint</Application>
  <PresentationFormat>On-screen Show (16:9)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Helvetica Neue Light</vt:lpstr>
      <vt:lpstr>Arial</vt:lpstr>
      <vt:lpstr>Office Theme</vt:lpstr>
      <vt:lpstr>PowerPoint Presentation</vt:lpstr>
      <vt:lpstr>Click to Edit Title</vt:lpstr>
      <vt:lpstr>Click to Edit Title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Cohen</dc:creator>
  <cp:lastModifiedBy>Amanda Cohen</cp:lastModifiedBy>
  <cp:revision>60</cp:revision>
  <dcterms:created xsi:type="dcterms:W3CDTF">2015-04-06T18:30:18Z</dcterms:created>
  <dcterms:modified xsi:type="dcterms:W3CDTF">2022-03-01T20:46:44Z</dcterms:modified>
</cp:coreProperties>
</file>