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C8C"/>
    <a:srgbClr val="194DA6"/>
    <a:srgbClr val="30ACB3"/>
    <a:srgbClr val="53C2D5"/>
    <a:srgbClr val="2EBAE0"/>
    <a:srgbClr val="2594B2"/>
    <a:srgbClr val="AD1D54"/>
    <a:srgbClr val="4372B8"/>
    <a:srgbClr val="BB1B8D"/>
    <a:srgbClr val="E75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61" d="100"/>
          <a:sy n="161" d="100"/>
        </p:scale>
        <p:origin x="208" y="2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Click to Edit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Title / Subtitle Here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60383" y="4470167"/>
            <a:ext cx="2150469" cy="403106"/>
          </a:xfrm>
          <a:noFill/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@</a:t>
            </a:r>
            <a:r>
              <a:rPr lang="en-CA" dirty="0" err="1" smtClean="0"/>
              <a:t>twitterhandle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AD1D53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AD1D53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AD1D53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AD1D53"/>
              </a:buClr>
              <a:defRPr>
                <a:latin typeface="Arial"/>
                <a:cs typeface="Arial"/>
              </a:defRPr>
            </a:lvl4pPr>
            <a:lvl5pPr>
              <a:buClr>
                <a:srgbClr val="AD1D53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 smtClean="0">
                <a:solidFill>
                  <a:srgbClr val="53C2D5"/>
                </a:solidFill>
              </a:rPr>
              <a:t>#</a:t>
            </a:r>
            <a:r>
              <a:rPr lang="en-US" sz="1000" dirty="0" err="1" smtClean="0">
                <a:solidFill>
                  <a:srgbClr val="53C2D5"/>
                </a:solidFill>
              </a:rPr>
              <a:t>ossummit</a:t>
            </a:r>
            <a:endParaRPr lang="en-US" sz="1000" b="1" dirty="0">
              <a:solidFill>
                <a:srgbClr val="53C2D5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30ACB3"/>
            </a:gs>
            <a:gs pos="100000">
              <a:srgbClr val="462C8C"/>
            </a:gs>
            <a:gs pos="45000">
              <a:srgbClr val="194D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 smtClean="0"/>
              <a:t>Insert Title </a:t>
            </a:r>
            <a:br>
              <a:rPr lang="en-CA" dirty="0" smtClean="0"/>
            </a:br>
            <a:r>
              <a:rPr lang="en-CA" dirty="0" smtClean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2"/>
          <a:stretch/>
        </p:blipFill>
        <p:spPr>
          <a:xfrm flipH="1">
            <a:off x="2" y="2"/>
            <a:ext cx="848410" cy="5143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Name / Subtitle Here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 dirty="0"/>
              <a:t>#</a:t>
            </a:r>
            <a:r>
              <a:rPr lang="en-US" sz="1500" dirty="0" err="1" smtClean="0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</a:t>
            </a:r>
            <a:r>
              <a:rPr lang="en-CA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</a:t>
            </a:r>
            <a:r>
              <a:rPr lang="en-CA" dirty="0" smtClean="0"/>
              <a:t>text</a:t>
            </a:r>
            <a:endParaRPr lang="en-CA" dirty="0"/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 smtClean="0"/>
              <a:t>Click to place </a:t>
            </a:r>
            <a:br>
              <a:rPr lang="en-US" dirty="0" smtClean="0"/>
            </a:br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31</Words>
  <Application>Microsoft Macintosh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Helvetica Neue Light</vt:lpstr>
      <vt:lpstr>Arial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Amanda Cohen</cp:lastModifiedBy>
  <cp:revision>63</cp:revision>
  <dcterms:created xsi:type="dcterms:W3CDTF">2015-04-06T18:30:18Z</dcterms:created>
  <dcterms:modified xsi:type="dcterms:W3CDTF">2022-07-13T02:39:23Z</dcterms:modified>
</cp:coreProperties>
</file>