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2" autoAdjust="0"/>
    <p:restoredTop sz="94474"/>
  </p:normalViewPr>
  <p:slideViewPr>
    <p:cSldViewPr snapToGrid="0" snapToObjects="1">
      <p:cViewPr varScale="1">
        <p:scale>
          <a:sx n="165" d="100"/>
          <a:sy n="165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7" y="279036"/>
            <a:ext cx="2306514" cy="18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49" y="236743"/>
            <a:ext cx="5775102" cy="46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72</cp:revision>
  <dcterms:created xsi:type="dcterms:W3CDTF">2015-04-06T18:30:18Z</dcterms:created>
  <dcterms:modified xsi:type="dcterms:W3CDTF">2022-07-13T02:47:23Z</dcterms:modified>
</cp:coreProperties>
</file>