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53C2D5"/>
                </a:solidFill>
              </a:rPr>
              <a:t>#</a:t>
            </a:r>
            <a:r>
              <a:rPr lang="en-US" sz="1000" dirty="0" err="1" smtClean="0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6047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66</cp:revision>
  <dcterms:created xsi:type="dcterms:W3CDTF">2015-04-06T18:30:18Z</dcterms:created>
  <dcterms:modified xsi:type="dcterms:W3CDTF">2022-07-13T02:41:12Z</dcterms:modified>
</cp:coreProperties>
</file>