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4462"/>
  </p:normalViewPr>
  <p:slideViewPr>
    <p:cSldViewPr snapToGrid="0" snapToObjects="1">
      <p:cViewPr varScale="1">
        <p:scale>
          <a:sx n="137" d="100"/>
          <a:sy n="137" d="100"/>
        </p:scale>
        <p:origin x="141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4"/>
            <a:ext cx="3748604" cy="21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17937" r="21774" b="15339"/>
          <a:stretch/>
        </p:blipFill>
        <p:spPr>
          <a:xfrm>
            <a:off x="2237282" y="1031511"/>
            <a:ext cx="4669437" cy="30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53C2D5"/>
                </a:solidFill>
              </a:rPr>
              <a:t>#</a:t>
            </a:r>
            <a:r>
              <a:rPr lang="en-US" sz="1000" dirty="0" err="1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34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Shannon Jessee</cp:lastModifiedBy>
  <cp:revision>61</cp:revision>
  <dcterms:created xsi:type="dcterms:W3CDTF">2015-04-06T18:30:18Z</dcterms:created>
  <dcterms:modified xsi:type="dcterms:W3CDTF">2022-07-13T19:10:27Z</dcterms:modified>
</cp:coreProperties>
</file>