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326564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62</cp:revision>
  <dcterms:created xsi:type="dcterms:W3CDTF">2015-04-06T18:30:18Z</dcterms:created>
  <dcterms:modified xsi:type="dcterms:W3CDTF">2022-07-11T20:25:34Z</dcterms:modified>
</cp:coreProperties>
</file>