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9" r:id="rId3"/>
    <p:sldId id="263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159"/>
    <a:srgbClr val="2E368B"/>
    <a:srgbClr val="E35A1C"/>
    <a:srgbClr val="4372B8"/>
    <a:srgbClr val="BB1B8D"/>
    <a:srgbClr val="E75021"/>
    <a:srgbClr val="F16361"/>
    <a:srgbClr val="1E9763"/>
    <a:srgbClr val="263B86"/>
    <a:srgbClr val="03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474"/>
  </p:normalViewPr>
  <p:slideViewPr>
    <p:cSldViewPr snapToGrid="0" snapToObjects="1">
      <p:cViewPr varScale="1">
        <p:scale>
          <a:sx n="165" d="100"/>
          <a:sy n="165" d="100"/>
        </p:scale>
        <p:origin x="120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D164-EA59-4044-8F82-034AE49D2C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61D2-B981-484E-B5B5-CD43014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58842" y="2170943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842" y="3577785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60383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370106"/>
            <a:ext cx="2794659" cy="167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97" y="663999"/>
            <a:ext cx="6361206" cy="381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1543"/>
            <a:ext cx="9144000" cy="4395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6897" y="40417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885371"/>
            <a:ext cx="7376458" cy="3709252"/>
          </a:xfrm>
        </p:spPr>
        <p:txBody>
          <a:bodyPr/>
          <a:lstStyle>
            <a:lvl1pPr>
              <a:buClr>
                <a:srgbClr val="E35A1C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35A1C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35A1C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35A1C"/>
              </a:buClr>
              <a:defRPr>
                <a:latin typeface="Arial"/>
                <a:cs typeface="Arial"/>
              </a:defRPr>
            </a:lvl4pPr>
            <a:lvl5pPr>
              <a:buClr>
                <a:srgbClr val="E35A1C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140588" y="4903103"/>
            <a:ext cx="865845" cy="255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000" dirty="0" smtClean="0">
                <a:solidFill>
                  <a:srgbClr val="E35A1C"/>
                </a:solidFill>
              </a:rPr>
              <a:t>#</a:t>
            </a:r>
            <a:r>
              <a:rPr lang="en-US" sz="1000" dirty="0" err="1" smtClean="0">
                <a:solidFill>
                  <a:srgbClr val="E35A1C"/>
                </a:solidFill>
              </a:rPr>
              <a:t>ossummit</a:t>
            </a:r>
            <a:endParaRPr lang="en-US" sz="1000" b="1" dirty="0">
              <a:solidFill>
                <a:srgbClr val="E35A1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42" y="4477854"/>
            <a:ext cx="873611" cy="28722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rgbClr val="2E368B"/>
            </a:gs>
            <a:gs pos="100000">
              <a:srgbClr val="14915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8412" y="0"/>
            <a:ext cx="8295587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209568" y="1439057"/>
            <a:ext cx="6559682" cy="2906700"/>
          </a:xfrm>
          <a:noFill/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Insert Title </a:t>
            </a:r>
            <a:br>
              <a:rPr lang="en-CA" dirty="0" smtClean="0"/>
            </a:br>
            <a:r>
              <a:rPr lang="en-CA" dirty="0" smtClean="0"/>
              <a:t>Here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2"/>
          <a:stretch/>
        </p:blipFill>
        <p:spPr>
          <a:xfrm flipH="1">
            <a:off x="2" y="2"/>
            <a:ext cx="848410" cy="5143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3" y="4465154"/>
            <a:ext cx="836508" cy="28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4" r:id="rId3"/>
    <p:sldLayoutId id="214748365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Name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792" y="4464459"/>
            <a:ext cx="1165224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500" dirty="0"/>
              <a:t>#</a:t>
            </a:r>
            <a:r>
              <a:rPr lang="en-US" sz="1500" dirty="0" err="1" smtClean="0"/>
              <a:t>ossummit</a:t>
            </a:r>
            <a:endParaRPr lang="en-US" sz="1500" b="1" dirty="0">
              <a:solidFill>
                <a:srgbClr val="8ABA5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8308" y="4479450"/>
            <a:ext cx="1649636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76882" y="1151763"/>
            <a:ext cx="6893913" cy="2906700"/>
          </a:xfrm>
        </p:spPr>
        <p:txBody>
          <a:bodyPr/>
          <a:lstStyle/>
          <a:p>
            <a:r>
              <a:rPr lang="en-US" dirty="0" smtClean="0"/>
              <a:t>Click to place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5674</TotalTime>
  <Words>31</Words>
  <Application>Microsoft Macintosh PowerPoint</Application>
  <PresentationFormat>On-screen Show (16:9)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Helvetica Neue Light</vt:lpstr>
      <vt:lpstr>Arial</vt:lpstr>
      <vt:lpstr>Office Theme</vt:lpstr>
      <vt:lpstr>PowerPoint Presentation</vt:lpstr>
      <vt:lpstr>Click to edit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64</cp:revision>
  <dcterms:created xsi:type="dcterms:W3CDTF">2015-04-06T18:30:18Z</dcterms:created>
  <dcterms:modified xsi:type="dcterms:W3CDTF">2022-07-11T20:26:18Z</dcterms:modified>
</cp:coreProperties>
</file>