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1" r:id="rId2"/>
    <p:sldId id="269" r:id="rId3"/>
    <p:sldId id="263" r:id="rId4"/>
    <p:sldId id="264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9159"/>
    <a:srgbClr val="2E368B"/>
    <a:srgbClr val="E35A1C"/>
    <a:srgbClr val="4372B8"/>
    <a:srgbClr val="BB1B8D"/>
    <a:srgbClr val="E75021"/>
    <a:srgbClr val="F16361"/>
    <a:srgbClr val="1E9763"/>
    <a:srgbClr val="263B86"/>
    <a:srgbClr val="039B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22" autoAdjust="0"/>
    <p:restoredTop sz="94474"/>
  </p:normalViewPr>
  <p:slideViewPr>
    <p:cSldViewPr snapToGrid="0" snapToObjects="1">
      <p:cViewPr varScale="1">
        <p:scale>
          <a:sx n="165" d="100"/>
          <a:sy n="165" d="100"/>
        </p:scale>
        <p:origin x="1208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4D164-EA59-4044-8F82-034AE49D2C8D}" type="datetimeFigureOut">
              <a:rPr lang="en-US" smtClean="0"/>
              <a:t>7/11/22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F61D2-B981-484E-B5B5-CD430142C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41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58842" y="2170943"/>
            <a:ext cx="5793079" cy="1321357"/>
          </a:xfrm>
          <a:solidFill>
            <a:schemeClr val="bg1"/>
          </a:solidFill>
        </p:spPr>
        <p:txBody>
          <a:bodyPr lIns="360000" anchor="ctr">
            <a:noAutofit/>
          </a:bodyPr>
          <a:lstStyle>
            <a:lvl1pPr marL="0" indent="0" algn="l">
              <a:buNone/>
              <a:defRPr sz="4800" b="1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Click to Edit Title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258842" y="3577785"/>
            <a:ext cx="3026003" cy="403106"/>
          </a:xfrm>
          <a:solidFill>
            <a:schemeClr val="tx1"/>
          </a:solidFill>
          <a:ln>
            <a:noFill/>
          </a:ln>
        </p:spPr>
        <p:txBody>
          <a:bodyPr lIns="360000">
            <a:noAutofit/>
          </a:bodyPr>
          <a:lstStyle>
            <a:lvl1pPr marL="0" indent="0" algn="l">
              <a:buNone/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Title / Subtitle Here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60383" y="4470167"/>
            <a:ext cx="2150469" cy="403106"/>
          </a:xfrm>
          <a:noFill/>
          <a:ln>
            <a:noFill/>
          </a:ln>
        </p:spPr>
        <p:txBody>
          <a:bodyPr lIns="360000">
            <a:noAutofit/>
          </a:bodyPr>
          <a:lstStyle>
            <a:lvl1pPr marL="0" indent="0" algn="l">
              <a:buNone/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@</a:t>
            </a:r>
            <a:r>
              <a:rPr lang="en-CA" dirty="0" err="1" smtClean="0"/>
              <a:t>twitterhandle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70" y="370106"/>
            <a:ext cx="2794659" cy="1676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17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397" y="663999"/>
            <a:ext cx="6361206" cy="3815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942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51543"/>
            <a:ext cx="9144000" cy="43952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96897" y="40417"/>
            <a:ext cx="8389903" cy="490484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55601" y="885371"/>
            <a:ext cx="7376458" cy="3709252"/>
          </a:xfrm>
        </p:spPr>
        <p:txBody>
          <a:bodyPr/>
          <a:lstStyle>
            <a:lvl1pPr>
              <a:buClr>
                <a:srgbClr val="E35A1C"/>
              </a:buClr>
              <a:defRPr sz="2800">
                <a:latin typeface="Arial"/>
                <a:cs typeface="Arial"/>
              </a:defRPr>
            </a:lvl1pPr>
            <a:lvl2pPr>
              <a:buClr>
                <a:srgbClr val="E35A1C"/>
              </a:buClr>
              <a:defRPr sz="2400">
                <a:latin typeface="Arial"/>
                <a:cs typeface="Arial"/>
              </a:defRPr>
            </a:lvl2pPr>
            <a:lvl3pPr>
              <a:buClr>
                <a:srgbClr val="E35A1C"/>
              </a:buClr>
              <a:defRPr sz="2000">
                <a:latin typeface="Arial"/>
                <a:cs typeface="Arial"/>
              </a:defRPr>
            </a:lvl3pPr>
            <a:lvl4pPr>
              <a:buClr>
                <a:srgbClr val="E35A1C"/>
              </a:buClr>
              <a:defRPr>
                <a:latin typeface="Arial"/>
                <a:cs typeface="Arial"/>
              </a:defRPr>
            </a:lvl4pPr>
            <a:lvl5pPr>
              <a:buClr>
                <a:srgbClr val="E35A1C"/>
              </a:buCl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-2" y="4946754"/>
            <a:ext cx="9144002" cy="19674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8140588" y="4903103"/>
            <a:ext cx="865845" cy="2554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1000" dirty="0" smtClean="0">
                <a:solidFill>
                  <a:srgbClr val="E35A1C"/>
                </a:solidFill>
              </a:rPr>
              <a:t>#</a:t>
            </a:r>
            <a:r>
              <a:rPr lang="en-US" sz="1000" dirty="0" err="1" smtClean="0">
                <a:solidFill>
                  <a:srgbClr val="E35A1C"/>
                </a:solidFill>
              </a:rPr>
              <a:t>ossummit</a:t>
            </a:r>
            <a:endParaRPr lang="en-US" sz="1000" b="1" dirty="0">
              <a:solidFill>
                <a:srgbClr val="E35A1C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342" y="4477854"/>
            <a:ext cx="873611" cy="287224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gradFill>
          <a:gsLst>
            <a:gs pos="0">
              <a:srgbClr val="2E368B"/>
            </a:gs>
            <a:gs pos="100000">
              <a:srgbClr val="14915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848412" y="0"/>
            <a:ext cx="8295587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209568" y="1439057"/>
            <a:ext cx="6559682" cy="2906700"/>
          </a:xfrm>
          <a:noFill/>
        </p:spPr>
        <p:txBody>
          <a:bodyPr lIns="360000" anchor="ctr">
            <a:noAutofit/>
          </a:bodyPr>
          <a:lstStyle>
            <a:lvl1pPr marL="0" indent="0" algn="l">
              <a:buNone/>
              <a:defRPr sz="4800" b="1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Insert Title </a:t>
            </a:r>
            <a:br>
              <a:rPr lang="en-CA" dirty="0" smtClean="0"/>
            </a:br>
            <a:r>
              <a:rPr lang="en-CA" dirty="0" smtClean="0"/>
              <a:t>Here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3">
            <a:alphaModFix amt="5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722"/>
          <a:stretch/>
        </p:blipFill>
        <p:spPr>
          <a:xfrm flipH="1">
            <a:off x="2" y="2"/>
            <a:ext cx="848410" cy="5143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643" y="4465154"/>
            <a:ext cx="836508" cy="287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88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387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227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50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4" r:id="rId3"/>
    <p:sldLayoutId id="2147483658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Name / Subtitle Here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33792" y="4464459"/>
            <a:ext cx="1165224" cy="3468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1500" dirty="0"/>
              <a:t>#</a:t>
            </a:r>
            <a:r>
              <a:rPr lang="en-US" sz="1500" dirty="0" err="1" smtClean="0"/>
              <a:t>ossummit</a:t>
            </a:r>
            <a:endParaRPr lang="en-US" sz="1500" b="1" dirty="0">
              <a:solidFill>
                <a:srgbClr val="8ABA55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08308" y="4479450"/>
            <a:ext cx="1649636" cy="3468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lvl="0"/>
            <a:r>
              <a:rPr lang="en-CA" dirty="0"/>
              <a:t>@</a:t>
            </a:r>
            <a:r>
              <a:rPr lang="en-CA" dirty="0" err="1"/>
              <a:t>twitterhandle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00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Click to edit </a:t>
            </a:r>
            <a:r>
              <a:rPr lang="en-CA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Click to edit </a:t>
            </a:r>
            <a:r>
              <a:rPr lang="en-CA" dirty="0" smtClean="0"/>
              <a:t>text</a:t>
            </a:r>
            <a:endParaRPr lang="en-CA" dirty="0"/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62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176882" y="1151763"/>
            <a:ext cx="6893913" cy="2906700"/>
          </a:xfrm>
        </p:spPr>
        <p:txBody>
          <a:bodyPr/>
          <a:lstStyle/>
          <a:p>
            <a:r>
              <a:rPr lang="en-US" dirty="0" smtClean="0"/>
              <a:t>Click to place </a:t>
            </a:r>
            <a:br>
              <a:rPr lang="en-US" dirty="0" smtClean="0"/>
            </a:br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5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0259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5674</TotalTime>
  <Words>31</Words>
  <Application>Microsoft Macintosh PowerPoint</Application>
  <PresentationFormat>On-screen Show (16:9)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Helvetica Neue Light</vt:lpstr>
      <vt:lpstr>Arial</vt:lpstr>
      <vt:lpstr>Office Theme</vt:lpstr>
      <vt:lpstr>PowerPoint Presentation</vt:lpstr>
      <vt:lpstr>Click to edit title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Cohen</dc:creator>
  <cp:lastModifiedBy>Amanda Cohen</cp:lastModifiedBy>
  <cp:revision>66</cp:revision>
  <dcterms:created xsi:type="dcterms:W3CDTF">2015-04-06T18:30:18Z</dcterms:created>
  <dcterms:modified xsi:type="dcterms:W3CDTF">2022-07-11T20:27:03Z</dcterms:modified>
</cp:coreProperties>
</file>