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8200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85042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05" y="172328"/>
            <a:ext cx="2537165" cy="202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3" b="14130"/>
          <a:stretch/>
        </p:blipFill>
        <p:spPr>
          <a:xfrm>
            <a:off x="1395691" y="775318"/>
            <a:ext cx="6352618" cy="359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5677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67</cp:revision>
  <dcterms:created xsi:type="dcterms:W3CDTF">2015-04-06T18:30:18Z</dcterms:created>
  <dcterms:modified xsi:type="dcterms:W3CDTF">2022-07-11T20:27:31Z</dcterms:modified>
</cp:coreProperties>
</file>