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9159"/>
    <a:srgbClr val="2E368B"/>
    <a:srgbClr val="E35A1C"/>
    <a:srgbClr val="4372B8"/>
    <a:srgbClr val="BB1B8D"/>
    <a:srgbClr val="E75021"/>
    <a:srgbClr val="F16361"/>
    <a:srgbClr val="1E9763"/>
    <a:srgbClr val="263B86"/>
    <a:srgbClr val="03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7/11/22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@</a:t>
            </a:r>
            <a:r>
              <a:rPr lang="en-CA" dirty="0" err="1" smtClean="0"/>
              <a:t>twitterhandle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6" b="27500"/>
          <a:stretch/>
        </p:blipFill>
        <p:spPr>
          <a:xfrm>
            <a:off x="374922" y="516835"/>
            <a:ext cx="3748604" cy="94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3793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793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Title / Subtitle Here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5334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@</a:t>
            </a:r>
            <a:r>
              <a:rPr lang="en-CA" dirty="0" err="1" smtClean="0"/>
              <a:t>twitterhandle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3" t="42105" r="11828" b="42587"/>
          <a:stretch/>
        </p:blipFill>
        <p:spPr>
          <a:xfrm>
            <a:off x="515925" y="224471"/>
            <a:ext cx="1989285" cy="15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7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6" y="206219"/>
            <a:ext cx="8207573" cy="461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E35A1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E35A1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E35A1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E35A1C"/>
              </a:buClr>
              <a:defRPr>
                <a:latin typeface="Arial"/>
                <a:cs typeface="Arial"/>
              </a:defRPr>
            </a:lvl4pPr>
            <a:lvl5pPr>
              <a:buClr>
                <a:srgbClr val="E35A1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 smtClean="0">
                <a:solidFill>
                  <a:srgbClr val="E35A1C"/>
                </a:solidFill>
              </a:rPr>
              <a:t>#</a:t>
            </a:r>
            <a:r>
              <a:rPr lang="en-US" sz="1000" dirty="0" err="1" smtClean="0">
                <a:solidFill>
                  <a:srgbClr val="E35A1C"/>
                </a:solidFill>
              </a:rPr>
              <a:t>ossummit</a:t>
            </a:r>
            <a:endParaRPr lang="en-US" sz="1000" b="1" dirty="0">
              <a:solidFill>
                <a:srgbClr val="E35A1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2E368B"/>
            </a:gs>
            <a:gs pos="100000">
              <a:srgbClr val="14915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Insert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2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59" r:id="rId3"/>
    <p:sldLayoutId id="2147483664" r:id="rId4"/>
    <p:sldLayoutId id="2147483658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Name / Subtitle Here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 smtClean="0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</a:t>
            </a:r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</a:t>
            </a:r>
            <a:r>
              <a:rPr lang="en-CA" dirty="0" smtClean="0"/>
              <a:t>text</a:t>
            </a:r>
            <a:endParaRPr lang="en-CA" dirty="0"/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 smtClean="0"/>
              <a:t>Click to place 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5659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58</cp:revision>
  <dcterms:created xsi:type="dcterms:W3CDTF">2015-04-06T18:30:18Z</dcterms:created>
  <dcterms:modified xsi:type="dcterms:W3CDTF">2022-07-11T17:10:12Z</dcterms:modified>
</cp:coreProperties>
</file>