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 Light" panose="020004030000000200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VKxm7HkdVwOlCFu9EaLPZG1Ra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3"/>
          </p:nvPr>
        </p:nvSpPr>
        <p:spPr>
          <a:xfrm>
            <a:off x="328769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t="15967" b="15967"/>
          <a:stretch/>
        </p:blipFill>
        <p:spPr>
          <a:xfrm>
            <a:off x="669825" y="704950"/>
            <a:ext cx="2554651" cy="94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4A7D6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4A7D6"/>
              </a:buClr>
              <a:buSzPts val="24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A7D6"/>
              </a:buClr>
              <a:buSzPts val="2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A7D6"/>
              </a:buClr>
              <a:buSzPts val="2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4A7D6"/>
              </a:buClr>
              <a:buSzPts val="2000"/>
              <a:buChar char="»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A7D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A7D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A7D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4A7D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3">
            <a:alphaModFix/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700" y="1402174"/>
            <a:ext cx="4316576" cy="23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 txBox="1">
            <a:spLocks noGrp="1"/>
          </p:cNvSpPr>
          <p:nvPr>
            <p:ph type="body" idx="3"/>
          </p:nvPr>
        </p:nvSpPr>
        <p:spPr>
          <a:xfrm>
            <a:off x="336652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/ Subtitle Here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1290405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/>
              <a:t>Click to edit text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/>
              <a:t>Second level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/>
              <a:t>Third level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/>
              <a:t>Fourth level</a:t>
            </a:r>
            <a:endParaRPr/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Macintosh PowerPoint</Application>
  <PresentationFormat>On-screen Show (16:9)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 Neue Light</vt:lpstr>
      <vt:lpstr>Calibri</vt:lpstr>
      <vt:lpstr>Arial</vt:lpstr>
      <vt:lpstr>Office Theme</vt:lpstr>
      <vt:lpstr>PowerPoint Presentation</vt:lpstr>
      <vt:lpstr>Click to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1</cp:revision>
  <dcterms:created xsi:type="dcterms:W3CDTF">2015-04-06T18:30:18Z</dcterms:created>
  <dcterms:modified xsi:type="dcterms:W3CDTF">2022-07-18T19:54:16Z</dcterms:modified>
</cp:coreProperties>
</file>