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9" r:id="rId2"/>
    <p:sldId id="268" r:id="rId3"/>
    <p:sldId id="27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CECA"/>
    <a:srgbClr val="010227"/>
    <a:srgbClr val="03022B"/>
    <a:srgbClr val="2F2F81"/>
    <a:srgbClr val="2D3191"/>
    <a:srgbClr val="E21D39"/>
    <a:srgbClr val="013B74"/>
    <a:srgbClr val="1E98C9"/>
    <a:srgbClr val="4EB7C5"/>
    <a:srgbClr val="1E9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0" autoAdjust="0"/>
    <p:restoredTop sz="94541"/>
  </p:normalViewPr>
  <p:slideViewPr>
    <p:cSldViewPr snapToGrid="0" snapToObjects="1">
      <p:cViewPr varScale="1">
        <p:scale>
          <a:sx n="165" d="100"/>
          <a:sy n="165" d="100"/>
        </p:scale>
        <p:origin x="124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48F85-D446-2B45-B57A-C0A25DE936C4}" type="datetimeFigureOut">
              <a:rPr lang="en-US" smtClean="0"/>
              <a:t>7/26/22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8DEA-7264-264A-9AB1-2FE28E381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2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2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464574" y="1305232"/>
            <a:ext cx="8227474" cy="1733362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 marL="0" indent="0" algn="l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Click to Edit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4574" y="2949334"/>
            <a:ext cx="8227474" cy="1034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Name /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1951" y="1447799"/>
            <a:ext cx="8245009" cy="3146823"/>
          </a:xfrm>
          <a:prstGeom prst="rect">
            <a:avLst/>
          </a:prstGeom>
        </p:spPr>
        <p:txBody>
          <a:bodyPr/>
          <a:lstStyle>
            <a:lvl1pPr>
              <a:buClr>
                <a:srgbClr val="73BF44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73BF44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73BF44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73BF44"/>
              </a:buClr>
              <a:defRPr>
                <a:latin typeface="Arial"/>
                <a:cs typeface="Arial"/>
              </a:defRPr>
            </a:lvl4pPr>
            <a:lvl5pPr>
              <a:buClr>
                <a:srgbClr val="73BF44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23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1952" y="3191757"/>
            <a:ext cx="8240096" cy="10344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1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1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3347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jcrowley@linuxfoundation.org</cp:lastModifiedBy>
  <cp:revision>64</cp:revision>
  <dcterms:created xsi:type="dcterms:W3CDTF">2015-04-06T18:30:18Z</dcterms:created>
  <dcterms:modified xsi:type="dcterms:W3CDTF">2022-07-26T14:52:18Z</dcterms:modified>
</cp:coreProperties>
</file>