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gRXkZ1gTq5FX8AX119oMPT1SLi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72A"/>
    <a:srgbClr val="4A7963"/>
    <a:srgbClr val="5E9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9"/>
  </p:normalViewPr>
  <p:slideViewPr>
    <p:cSldViewPr snapToGrid="0">
      <p:cViewPr varScale="1">
        <p:scale>
          <a:sx n="136" d="100"/>
          <a:sy n="136" d="100"/>
        </p:scale>
        <p:origin x="4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customschemas.google.com/relationships/presentationmetadata" Target="metadata"/><Relationship Id="rId3" Type="http://schemas.openxmlformats.org/officeDocument/2006/relationships/slide" Target="slides/slide2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"/>
          <p:cNvSpPr/>
          <p:nvPr/>
        </p:nvSpPr>
        <p:spPr>
          <a:xfrm>
            <a:off x="328769" y="265133"/>
            <a:ext cx="8478435" cy="460814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328769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2"/>
          </p:nvPr>
        </p:nvSpPr>
        <p:spPr>
          <a:xfrm>
            <a:off x="328769" y="2030049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>
            <a:lvl1pPr marL="457200" lvl="0" indent="-228600" algn="l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body" idx="3"/>
          </p:nvPr>
        </p:nvSpPr>
        <p:spPr>
          <a:xfrm>
            <a:off x="328769" y="3436891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5626" y="4416187"/>
            <a:ext cx="876153" cy="29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5" y="648832"/>
            <a:ext cx="3310507" cy="1063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gradFill flip="none" rotWithShape="1">
          <a:gsLst>
            <a:gs pos="0">
              <a:srgbClr val="5E9B7C"/>
            </a:gs>
            <a:gs pos="80000">
              <a:srgbClr val="1C372A"/>
            </a:gs>
          </a:gsLst>
          <a:lin ang="2700000" scaled="1"/>
          <a:tileRect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/>
          <p:nvPr/>
        </p:nvSpPr>
        <p:spPr>
          <a:xfrm>
            <a:off x="0" y="848412"/>
            <a:ext cx="9144000" cy="40572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6"/>
          <p:cNvSpPr txBox="1">
            <a:spLocks noGrp="1"/>
          </p:cNvSpPr>
          <p:nvPr>
            <p:ph type="title"/>
          </p:nvPr>
        </p:nvSpPr>
        <p:spPr>
          <a:xfrm>
            <a:off x="229441" y="55168"/>
            <a:ext cx="8389903" cy="8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body" idx="1" hasCustomPrompt="1"/>
          </p:nvPr>
        </p:nvSpPr>
        <p:spPr>
          <a:xfrm>
            <a:off x="451951" y="1200151"/>
            <a:ext cx="7280107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5E9B7C"/>
              </a:buClr>
              <a:buSzPts val="2800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5E9B7C"/>
              </a:buClr>
              <a:buSzPts val="2400"/>
              <a:buChar char="–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rgbClr val="5E9B7C"/>
              </a:buClr>
              <a:buSzPts val="2000"/>
              <a:buChar char="•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lvl="3" indent="-228600" algn="l" rtl="0">
              <a:spcBef>
                <a:spcPts val="400"/>
              </a:spcBef>
              <a:spcAft>
                <a:spcPts val="0"/>
              </a:spcAft>
              <a:buClr>
                <a:srgbClr val="5E9B7C"/>
              </a:buClr>
              <a:buSzPts val="2000"/>
              <a:buChar char="–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lvl="4" indent="-228600" algn="l" rtl="0">
              <a:spcBef>
                <a:spcPts val="400"/>
              </a:spcBef>
              <a:spcAft>
                <a:spcPts val="0"/>
              </a:spcAft>
              <a:buClr>
                <a:srgbClr val="5E9B7C"/>
              </a:buClr>
              <a:buSzPts val="2000"/>
              <a:buChar char="»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rgbClr val="000000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rgbClr val="000000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rgbClr val="000000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rgbClr val="000000"/>
                </a:solidFill>
              </a:defRPr>
            </a:lvl9pPr>
          </a:lstStyle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CA" dirty="0"/>
              <a:t>Click to edit text</a:t>
            </a: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CA" dirty="0"/>
              <a:t>Second level</a:t>
            </a:r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CA" dirty="0"/>
              <a:t>Third level</a:t>
            </a:r>
          </a:p>
          <a:p>
            <a:pPr marL="1600200" lvl="3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CA" dirty="0"/>
              <a:t>Fourth level</a:t>
            </a:r>
          </a:p>
          <a:p>
            <a:pPr marL="2057400" lvl="4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»"/>
            </a:pPr>
            <a:r>
              <a:rPr lang="en-CA" dirty="0"/>
              <a:t>Fifth level</a:t>
            </a:r>
          </a:p>
        </p:txBody>
      </p:sp>
      <p:pic>
        <p:nvPicPr>
          <p:cNvPr id="19" name="Google Shape;19;p6"/>
          <p:cNvPicPr preferRelativeResize="0"/>
          <p:nvPr/>
        </p:nvPicPr>
        <p:blipFill rotWithShape="1">
          <a:blip r:embed="rId2">
            <a:alphaModFix/>
          </a:blip>
          <a:srcRect l="42576" t="43383" r="44795" b="44521"/>
          <a:stretch/>
        </p:blipFill>
        <p:spPr>
          <a:xfrm>
            <a:off x="7860637" y="4283538"/>
            <a:ext cx="1154784" cy="62216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6"/>
          <p:cNvSpPr/>
          <p:nvPr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/>
          <p:nvPr/>
        </p:nvSpPr>
        <p:spPr>
          <a:xfrm>
            <a:off x="328769" y="265133"/>
            <a:ext cx="8478435" cy="460814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79" y="1662965"/>
            <a:ext cx="5659643" cy="1817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"/>
          <p:cNvSpPr txBox="1">
            <a:spLocks noGrp="1"/>
          </p:cNvSpPr>
          <p:nvPr>
            <p:ph type="body" idx="1"/>
          </p:nvPr>
        </p:nvSpPr>
        <p:spPr>
          <a:xfrm>
            <a:off x="328769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CA" sz="1600">
                <a:solidFill>
                  <a:schemeClr val="lt1"/>
                </a:solidFill>
              </a:rPr>
              <a:t>@twitterhandle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" name="Google Shape;29;p1"/>
          <p:cNvSpPr txBox="1">
            <a:spLocks noGrp="1"/>
          </p:cNvSpPr>
          <p:nvPr>
            <p:ph type="body" idx="2"/>
          </p:nvPr>
        </p:nvSpPr>
        <p:spPr>
          <a:xfrm>
            <a:off x="328769" y="2030049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CA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Edit Title</a:t>
            </a:r>
            <a:endParaRPr sz="4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"/>
          <p:cNvSpPr txBox="1">
            <a:spLocks noGrp="1"/>
          </p:cNvSpPr>
          <p:nvPr>
            <p:ph type="body" idx="3"/>
          </p:nvPr>
        </p:nvSpPr>
        <p:spPr>
          <a:xfrm>
            <a:off x="336652" y="3436891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/ Subtitle Here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"/>
          <p:cNvSpPr txBox="1"/>
          <p:nvPr/>
        </p:nvSpPr>
        <p:spPr>
          <a:xfrm>
            <a:off x="1290405" y="6477936"/>
            <a:ext cx="1594309" cy="28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</a:pPr>
            <a:r>
              <a:rPr lang="en-CA" sz="12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@twitter</a:t>
            </a:r>
            <a:endParaRPr sz="1200" b="1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>
            <a:spLocks noGrp="1"/>
          </p:cNvSpPr>
          <p:nvPr>
            <p:ph type="title"/>
          </p:nvPr>
        </p:nvSpPr>
        <p:spPr>
          <a:xfrm>
            <a:off x="229441" y="55168"/>
            <a:ext cx="8389903" cy="8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CA"/>
              <a:t>Click to edit title</a:t>
            </a:r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body" idx="1"/>
          </p:nvPr>
        </p:nvSpPr>
        <p:spPr>
          <a:xfrm>
            <a:off x="451951" y="1200151"/>
            <a:ext cx="7280107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CA" dirty="0"/>
              <a:t>Click to edit text</a:t>
            </a:r>
            <a:endParaRPr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CA" dirty="0"/>
              <a:t>Second level</a:t>
            </a:r>
            <a:endParaRPr dirty="0"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CA" dirty="0"/>
              <a:t>Third level</a:t>
            </a:r>
            <a:endParaRPr dirty="0"/>
          </a:p>
          <a:p>
            <a:pPr marL="1600200" lvl="3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CA" dirty="0"/>
              <a:t>Fourth level</a:t>
            </a:r>
            <a:endParaRPr dirty="0"/>
          </a:p>
          <a:p>
            <a:pPr marL="2057400" lvl="4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»"/>
            </a:pPr>
            <a:r>
              <a:rPr lang="en-CA" dirty="0"/>
              <a:t>Fifth level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Macintosh PowerPoint</Application>
  <PresentationFormat>On-screen Show (16:9)</PresentationFormat>
  <Paragraphs>10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jcrowley@linuxfoundation.org</cp:lastModifiedBy>
  <cp:revision>1</cp:revision>
  <dcterms:created xsi:type="dcterms:W3CDTF">2015-04-06T18:30:18Z</dcterms:created>
  <dcterms:modified xsi:type="dcterms:W3CDTF">2022-07-13T18:48:28Z</dcterms:modified>
</cp:coreProperties>
</file>