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C7103F5-B7E2-D624-B3D8-14154DE90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085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2D1D677-F42D-78E9-85ED-072671417A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7107" y="1893426"/>
            <a:ext cx="9237785" cy="2671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BE2515F-C11B-071D-4734-184CC4382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4"/>
            <a:ext cx="12192000" cy="6857085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9C2DE4C-8F0E-BA21-77D0-560DDECA9C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0955" y="258382"/>
            <a:ext cx="3317630" cy="959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A2F6675-4E12-589B-ACC8-1857961C9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4"/>
            <a:ext cx="12192000" cy="928235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B224EC9-277A-8DF3-4C1D-8C36EE82EB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2385" y="142236"/>
            <a:ext cx="2429875" cy="702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D2E9BC93-C4A3-2A65-561F-17739A7ED3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4"/>
            <a:ext cx="12192000" cy="68570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23553" y="3432615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E363096-FF06-4916-60E5-EAE4F54A9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70" y="2394381"/>
            <a:ext cx="4724164" cy="1366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0E232661-C7DD-E399-A3BA-B621897328B2}"/>
              </a:ext>
            </a:extLst>
          </p:cNvPr>
          <p:cNvSpPr txBox="1"/>
          <p:nvPr/>
        </p:nvSpPr>
        <p:spPr>
          <a:xfrm>
            <a:off x="323553" y="3432615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986B87D-AF2E-19DE-19BF-231798B37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70" y="2394381"/>
            <a:ext cx="4724164" cy="13662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13DE7B9A-BD65-A9DA-D247-8598A2D0E516}"/>
              </a:ext>
            </a:extLst>
          </p:cNvPr>
          <p:cNvSpPr txBox="1"/>
          <p:nvPr/>
        </p:nvSpPr>
        <p:spPr>
          <a:xfrm>
            <a:off x="329545" y="4534078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C96C9F7-10A4-2A6F-CA1F-B11FE94EE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62" y="3495844"/>
            <a:ext cx="4724164" cy="1366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2</cp:revision>
  <dcterms:created xsi:type="dcterms:W3CDTF">2019-07-29T21:37:05Z</dcterms:created>
  <dcterms:modified xsi:type="dcterms:W3CDTF">2022-08-16T14:42:56Z</dcterms:modified>
</cp:coreProperties>
</file>