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0D9CFE47-EE6A-C4FD-6E9B-7AD5043FF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286EFE8-D1F7-7974-0902-4124664F5F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8524" y="1512281"/>
            <a:ext cx="7440490" cy="33176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0930434-A710-1078-10BE-C42BBF495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D0E812C-444C-19C9-8D1A-29ED044C4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2137" y="234460"/>
            <a:ext cx="3201860" cy="1429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224EC9-277A-8DF3-4C1D-8C36EE82E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2385" y="142236"/>
            <a:ext cx="2429875" cy="702741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B6C8A24-69C1-E8DF-F22E-86802B035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28235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15AA09-6380-6D4D-63EA-A19044391B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9516" y="127853"/>
            <a:ext cx="1470935" cy="656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7DC9E869-CABF-49A4-21FD-82C9A3C57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 + 25,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69343FC-F280-EA6B-12D7-3E981422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78" y="2168491"/>
            <a:ext cx="3826667" cy="17085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F63F807-7FAE-E1FC-2FA1-CA4B7B23C7D1}"/>
              </a:ext>
            </a:extLst>
          </p:cNvPr>
          <p:cNvSpPr txBox="1"/>
          <p:nvPr/>
        </p:nvSpPr>
        <p:spPr>
          <a:xfrm>
            <a:off x="449069" y="354050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 + 25,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751A22-25EF-CD5C-B100-8123B49C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78" y="2168491"/>
            <a:ext cx="3826667" cy="1708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03308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358907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F7DE85E7-E35D-3EAD-A0CA-E540562C31DC}"/>
              </a:ext>
            </a:extLst>
          </p:cNvPr>
          <p:cNvSpPr txBox="1"/>
          <p:nvPr/>
        </p:nvSpPr>
        <p:spPr>
          <a:xfrm>
            <a:off x="371766" y="4573790"/>
            <a:ext cx="4789684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 + 25,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9C83E3-029A-4732-2E47-B24247781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75" y="3201781"/>
            <a:ext cx="3826667" cy="17085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368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3</cp:revision>
  <dcterms:created xsi:type="dcterms:W3CDTF">2019-07-29T21:37:05Z</dcterms:created>
  <dcterms:modified xsi:type="dcterms:W3CDTF">2022-08-16T14:48:48Z</dcterms:modified>
</cp:coreProperties>
</file>