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edYkY+9iBMJ3ESLlKfK63E1u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541291F0-0854-C8B0-3DF4-DA76747233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2074" y="1429450"/>
            <a:ext cx="8626499" cy="3627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9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1" y="0"/>
            <a:ext cx="1237826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49AD52BE-8BCC-EFED-D4A5-2CF722D92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9655" y="104924"/>
            <a:ext cx="3402162" cy="1430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1" descr="A picture containing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1" y="0"/>
            <a:ext cx="12716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EDC73DE6-34B5-3DE4-76F0-5AC689B39B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1509" y="85046"/>
            <a:ext cx="2019698" cy="849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rgbClr val="496CA4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sz="1400" b="0" i="0" u="none" strike="noStrike" cap="none" dirty="0">
              <a:solidFill>
                <a:srgbClr val="496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5879138" y="1895650"/>
            <a:ext cx="2536800" cy="25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5877689" y="4528474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6633472" y="2503531"/>
            <a:ext cx="10515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7671226" y="5039904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803338" y="2313500"/>
            <a:ext cx="25368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64230" y="3649579"/>
            <a:ext cx="47896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483B9A9C-B3B0-1AAE-7C3A-5C67B93A4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78" y="2197848"/>
            <a:ext cx="4595759" cy="19324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7589898" y="4830103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477389" y="1531600"/>
            <a:ext cx="3297490" cy="33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DE191D82-610F-D0B7-C770-EA1428B0DC2F}"/>
              </a:ext>
            </a:extLst>
          </p:cNvPr>
          <p:cNvSpPr txBox="1"/>
          <p:nvPr/>
        </p:nvSpPr>
        <p:spPr>
          <a:xfrm>
            <a:off x="464230" y="3649579"/>
            <a:ext cx="47896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78345FE6-48AA-ED02-AFD2-42C802838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78" y="2197848"/>
            <a:ext cx="4595759" cy="19324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4780815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01337" y="263341"/>
            <a:ext cx="42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8279251" y="2295653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7106641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6033081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358907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49569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081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6592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834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5345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460C176D-73DA-18D9-24D1-75A10E10BEE4}"/>
              </a:ext>
            </a:extLst>
          </p:cNvPr>
          <p:cNvSpPr txBox="1"/>
          <p:nvPr/>
        </p:nvSpPr>
        <p:spPr>
          <a:xfrm>
            <a:off x="464230" y="4340322"/>
            <a:ext cx="47896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7CA1DF2F-15F1-C6EE-1FA9-D81A63B6D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78" y="2888591"/>
            <a:ext cx="4595759" cy="19324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362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2</cp:revision>
  <dcterms:created xsi:type="dcterms:W3CDTF">2019-07-29T21:37:05Z</dcterms:created>
  <dcterms:modified xsi:type="dcterms:W3CDTF">2022-08-16T17:55:50Z</dcterms:modified>
</cp:coreProperties>
</file>