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6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94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Opening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774104B4-45FF-9144-3D36-DBC50E254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7815CC-CD04-7996-E8F5-206D9A12DC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1999" cy="61201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AD42FA-2A99-481C-6CDF-B2370DD0B294}"/>
              </a:ext>
            </a:extLst>
          </p:cNvPr>
          <p:cNvSpPr txBox="1"/>
          <p:nvPr userDrawn="1"/>
        </p:nvSpPr>
        <p:spPr>
          <a:xfrm>
            <a:off x="-1" y="546977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800" b="0" i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October 25, 2022 | Detroit, MI + Virtual</a:t>
            </a:r>
            <a:endParaRPr lang="en-US" sz="1800" b="0" i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3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4DAFCD5-61D3-9C83-1319-C29E79D05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11;p2">
            <a:extLst>
              <a:ext uri="{FF2B5EF4-FFF2-40B4-BE49-F238E27FC236}">
                <a16:creationId xmlns:a16="http://schemas.microsoft.com/office/drawing/2014/main" id="{A35BF759-462B-2CEF-1750-F030A48B8039}"/>
              </a:ext>
            </a:extLst>
          </p:cNvPr>
          <p:cNvPicPr preferRelativeResize="0"/>
          <p:nvPr/>
        </p:nvPicPr>
        <p:blipFill>
          <a:blip r:embed="rId3"/>
          <a:srcRect l="20831" r="20831"/>
          <a:stretch/>
        </p:blipFill>
        <p:spPr>
          <a:xfrm>
            <a:off x="3870371" y="-39366"/>
            <a:ext cx="4451258" cy="383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A23EDD-8B4B-E2F5-DC3B-14F2040047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973D183-0F7A-9E4A-DE79-E79B247F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477"/>
            <a:ext cx="10515600" cy="2459010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B11FC6A-16E5-205D-63C5-484511247A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05691" y="271379"/>
            <a:ext cx="2780618" cy="26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20A1273-6206-7823-0160-587C145560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2121" y="2525360"/>
            <a:ext cx="9370731" cy="260498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buClr>
                <a:schemeClr val="accent2"/>
              </a:buClr>
              <a:buSzPts val="2800"/>
              <a:buFont typeface="Arial"/>
              <a:buChar char="•"/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ts val="2400"/>
              <a:buFont typeface="Arial"/>
              <a:buChar char="•"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ts val="2000"/>
              <a:buFont typeface="Arial"/>
              <a:buChar char="•"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ts val="1800"/>
              <a:buFont typeface="Arial"/>
              <a:buChar char="•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ts val="1800"/>
              <a:buFont typeface="Arial"/>
              <a:buChar char="•"/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228600" indent="-228600">
              <a:lnSpc>
                <a:spcPct val="90000"/>
              </a:lnSpc>
              <a:buSzPts val="2800"/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ts val="24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SzPts val="2000"/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5C45DFC0-C224-037B-09C6-D3F312B08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121" y="8425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>
              <a:lnSpc>
                <a:spcPct val="90000"/>
              </a:lnSpc>
              <a:buClr>
                <a:schemeClr val="lt1"/>
              </a:buClr>
              <a:buSzPts val="4200"/>
            </a:pPr>
            <a:r>
              <a:rPr lang="en-US" sz="1400" dirty="0"/>
              <a:t>Click to edit the Master title style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B3C945F-CFEE-0606-8573-AD1FE2743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524" y="100671"/>
            <a:ext cx="1568393" cy="14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6">
            <a:extLst>
              <a:ext uri="{FF2B5EF4-FFF2-40B4-BE49-F238E27FC236}">
                <a16:creationId xmlns:a16="http://schemas.microsoft.com/office/drawing/2014/main" id="{00BB64BF-7051-9108-E272-3C207EE8BDBA}"/>
              </a:ext>
            </a:extLst>
          </p:cNvPr>
          <p:cNvSpPr txBox="1"/>
          <p:nvPr/>
        </p:nvSpPr>
        <p:spPr>
          <a:xfrm>
            <a:off x="0" y="3317682"/>
            <a:ext cx="12192000" cy="203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Talk Title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Name, Job Title, 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br>
              <a:rPr lang="en-US" sz="24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7;p6">
            <a:extLst>
              <a:ext uri="{FF2B5EF4-FFF2-40B4-BE49-F238E27FC236}">
                <a16:creationId xmlns:a16="http://schemas.microsoft.com/office/drawing/2014/main" id="{C904B374-0B14-850D-CB17-0EC608075CDE}"/>
              </a:ext>
            </a:extLst>
          </p:cNvPr>
          <p:cNvSpPr txBox="1"/>
          <p:nvPr userDrawn="1"/>
        </p:nvSpPr>
        <p:spPr>
          <a:xfrm>
            <a:off x="0" y="3317682"/>
            <a:ext cx="12192000" cy="203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Talk Title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Name, Job Title, 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br>
              <a:rPr lang="en-US" sz="24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52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4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F8C610-F759-371F-4327-C81763C5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8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64BC4-59F4-F9E0-788F-7A913A9AD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9EA465-B548-7EC1-131B-17F7FAA3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65598"/>
      </p:ext>
    </p:extLst>
  </p:cSld>
  <p:clrMapOvr>
    <a:masterClrMapping/>
  </p:clrMapOvr>
</p:sld>
</file>

<file path=ppt/theme/theme1.xml><?xml version="1.0" encoding="utf-8"?>
<a:theme xmlns:a="http://schemas.openxmlformats.org/drawingml/2006/main" name="ASWT 2022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WT 2022 Theme" id="{F9547E04-4B60-6641-BE31-2CC018CEB2CF}" vid="{79FE4B6B-5BDC-5445-A477-1D3FF239D7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ASWT 2022 Theme</Template>
  <TotalTime>136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Open Sans</vt:lpstr>
      <vt:lpstr>Open Sans Light</vt:lpstr>
      <vt:lpstr>Open Sans Semibold</vt:lpstr>
      <vt:lpstr>ASWT 2022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27</cp:revision>
  <dcterms:modified xsi:type="dcterms:W3CDTF">2022-08-29T18:55:48Z</dcterms:modified>
</cp:coreProperties>
</file>