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Open Sans" panose="020B0606030504020204" pitchFamily="34" charset="0"/>
      <p:regular r:id="rId9"/>
      <p:bold r:id="rId10"/>
      <p:italic r:id="rId11"/>
      <p:boldItalic r:id="rId12"/>
    </p:embeddedFont>
    <p:embeddedFont>
      <p:font typeface="Open Sans Light" panose="020B0306030504020204" pitchFamily="34" charset="0"/>
      <p:regular r:id="rId13"/>
      <p:bold r:id="rId14"/>
      <p:italic r:id="rId15"/>
      <p:boldItalic r:id="rId16"/>
    </p:embeddedFont>
    <p:embeddedFont>
      <p:font typeface="Open Sans SemiBold" panose="020B060603050402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9"/>
  </p:normalViewPr>
  <p:slideViewPr>
    <p:cSldViewPr snapToGrid="0">
      <p:cViewPr varScale="1">
        <p:scale>
          <a:sx n="136" d="100"/>
          <a:sy n="136" d="100"/>
        </p:scale>
        <p:origin x="424"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font" Target="fonts/font5.fntdata"/><Relationship Id="rId18" Type="http://schemas.openxmlformats.org/officeDocument/2006/relationships/font" Target="fonts/font10.fntdata"/><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font" Target="fonts/font4.fntdata"/><Relationship Id="rId17" Type="http://schemas.openxmlformats.org/officeDocument/2006/relationships/font" Target="fonts/font9.fntdata"/><Relationship Id="rId2" Type="http://schemas.openxmlformats.org/officeDocument/2006/relationships/slide" Target="slides/slide1.xml"/><Relationship Id="rId16" Type="http://schemas.openxmlformats.org/officeDocument/2006/relationships/font" Target="fonts/font8.fntdata"/><Relationship Id="rId20" Type="http://schemas.openxmlformats.org/officeDocument/2006/relationships/font" Target="fonts/font12.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7.fntdata"/><Relationship Id="rId23" Type="http://schemas.openxmlformats.org/officeDocument/2006/relationships/theme" Target="theme/theme1.xml"/><Relationship Id="rId10" Type="http://schemas.openxmlformats.org/officeDocument/2006/relationships/font" Target="fonts/font2.fntdata"/><Relationship Id="rId19" Type="http://schemas.openxmlformats.org/officeDocument/2006/relationships/font" Target="fonts/font11.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font" Target="fonts/font6.fntdata"/><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13d33162d38_0_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13d33162d38_0_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13d33162d38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13d33162d38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4477d24ec7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14477d24ec7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4477d24ec7_1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4477d24ec7_1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14458644dd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14458644dd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1972150"/>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500"/>
              <a:buNone/>
              <a:defRPr sz="4500">
                <a:solidFill>
                  <a:schemeClr val="lt1"/>
                </a:solidFill>
              </a:defRPr>
            </a:lvl1pPr>
            <a:lvl2pPr lvl="1" algn="ctr">
              <a:spcBef>
                <a:spcPts val="0"/>
              </a:spcBef>
              <a:spcAft>
                <a:spcPts val="0"/>
              </a:spcAft>
              <a:buSzPts val="4500"/>
              <a:buNone/>
              <a:defRPr sz="4500"/>
            </a:lvl2pPr>
            <a:lvl3pPr lvl="2" algn="ctr">
              <a:spcBef>
                <a:spcPts val="0"/>
              </a:spcBef>
              <a:spcAft>
                <a:spcPts val="0"/>
              </a:spcAft>
              <a:buSzPts val="4500"/>
              <a:buNone/>
              <a:defRPr sz="4500"/>
            </a:lvl3pPr>
            <a:lvl4pPr lvl="3" algn="ctr">
              <a:spcBef>
                <a:spcPts val="0"/>
              </a:spcBef>
              <a:spcAft>
                <a:spcPts val="0"/>
              </a:spcAft>
              <a:buSzPts val="4500"/>
              <a:buNone/>
              <a:defRPr sz="4500"/>
            </a:lvl4pPr>
            <a:lvl5pPr lvl="4" algn="ctr">
              <a:spcBef>
                <a:spcPts val="0"/>
              </a:spcBef>
              <a:spcAft>
                <a:spcPts val="0"/>
              </a:spcAft>
              <a:buSzPts val="4500"/>
              <a:buNone/>
              <a:defRPr sz="4500"/>
            </a:lvl5pPr>
            <a:lvl6pPr lvl="5" algn="ctr">
              <a:spcBef>
                <a:spcPts val="0"/>
              </a:spcBef>
              <a:spcAft>
                <a:spcPts val="0"/>
              </a:spcAft>
              <a:buSzPts val="4500"/>
              <a:buNone/>
              <a:defRPr sz="4500"/>
            </a:lvl6pPr>
            <a:lvl7pPr lvl="6" algn="ctr">
              <a:spcBef>
                <a:spcPts val="0"/>
              </a:spcBef>
              <a:spcAft>
                <a:spcPts val="0"/>
              </a:spcAft>
              <a:buSzPts val="4500"/>
              <a:buNone/>
              <a:defRPr sz="4500"/>
            </a:lvl7pPr>
            <a:lvl8pPr lvl="7" algn="ctr">
              <a:spcBef>
                <a:spcPts val="0"/>
              </a:spcBef>
              <a:spcAft>
                <a:spcPts val="0"/>
              </a:spcAft>
              <a:buSzPts val="4500"/>
              <a:buNone/>
              <a:defRPr sz="4500"/>
            </a:lvl8pPr>
            <a:lvl9pPr lvl="8" algn="ctr">
              <a:spcBef>
                <a:spcPts val="0"/>
              </a:spcBef>
              <a:spcAft>
                <a:spcPts val="0"/>
              </a:spcAft>
              <a:buSzPts val="4500"/>
              <a:buNone/>
              <a:defRPr sz="4500"/>
            </a:lvl9pPr>
          </a:lstStyle>
          <a:p>
            <a:endParaRPr/>
          </a:p>
        </p:txBody>
      </p:sp>
      <p:sp>
        <p:nvSpPr>
          <p:cNvPr id="11" name="Google Shape;11;p2"/>
          <p:cNvSpPr txBox="1">
            <a:spLocks noGrp="1"/>
          </p:cNvSpPr>
          <p:nvPr>
            <p:ph type="subTitle" idx="1"/>
          </p:nvPr>
        </p:nvSpPr>
        <p:spPr>
          <a:xfrm>
            <a:off x="311700" y="4061700"/>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rgbClr val="FFFFFF"/>
              </a:buClr>
              <a:buSzPts val="2400"/>
              <a:buNone/>
              <a:defRPr sz="2400">
                <a:solidFill>
                  <a:srgbClr val="FFFFFF"/>
                </a:solidFill>
              </a:defRPr>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3" name="Google Shape;13;p2"/>
          <p:cNvPicPr preferRelativeResize="0"/>
          <p:nvPr/>
        </p:nvPicPr>
        <p:blipFill>
          <a:blip r:embed="rId3">
            <a:alphaModFix/>
          </a:blip>
          <a:stretch>
            <a:fillRect/>
          </a:stretch>
        </p:blipFill>
        <p:spPr>
          <a:xfrm>
            <a:off x="2234425" y="154400"/>
            <a:ext cx="4675149" cy="2629800"/>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9"/>
        <p:cNvGrpSpPr/>
        <p:nvPr/>
      </p:nvGrpSpPr>
      <p:grpSpPr>
        <a:xfrm>
          <a:off x="0" y="0"/>
          <a:ext cx="0" cy="0"/>
          <a:chOff x="0" y="0"/>
          <a:chExt cx="0" cy="0"/>
        </a:xfrm>
      </p:grpSpPr>
      <p:sp>
        <p:nvSpPr>
          <p:cNvPr id="50" name="Google Shape;50;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3"/>
          <p:cNvSpPr txBox="1">
            <a:spLocks noGrp="1"/>
          </p:cNvSpPr>
          <p:nvPr>
            <p:ph type="title"/>
          </p:nvPr>
        </p:nvSpPr>
        <p:spPr>
          <a:xfrm>
            <a:off x="311700" y="183000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6" name="Google Shape;16;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17" name="Google Shape;17;p3"/>
          <p:cNvPicPr preferRelativeResize="0"/>
          <p:nvPr/>
        </p:nvPicPr>
        <p:blipFill>
          <a:blip r:embed="rId3">
            <a:alphaModFix/>
          </a:blip>
          <a:stretch>
            <a:fillRect/>
          </a:stretch>
        </p:blipFill>
        <p:spPr>
          <a:xfrm>
            <a:off x="3100675" y="-27575"/>
            <a:ext cx="2942648" cy="165525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1" name="Google Shape;21;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2" name="Google Shape;22;p4"/>
          <p:cNvPicPr preferRelativeResize="0"/>
          <p:nvPr/>
        </p:nvPicPr>
        <p:blipFill>
          <a:blip r:embed="rId2">
            <a:alphaModFix/>
          </a:blip>
          <a:stretch>
            <a:fillRect/>
          </a:stretch>
        </p:blipFill>
        <p:spPr>
          <a:xfrm>
            <a:off x="7874600" y="116500"/>
            <a:ext cx="1178749" cy="116000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28" name="Google Shape;28;p5"/>
          <p:cNvPicPr preferRelativeResize="0"/>
          <p:nvPr/>
        </p:nvPicPr>
        <p:blipFill>
          <a:blip r:embed="rId2">
            <a:alphaModFix/>
          </a:blip>
          <a:stretch>
            <a:fillRect/>
          </a:stretch>
        </p:blipFill>
        <p:spPr>
          <a:xfrm>
            <a:off x="7874600" y="116500"/>
            <a:ext cx="1178749" cy="1160001"/>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pic>
        <p:nvPicPr>
          <p:cNvPr id="32" name="Google Shape;32;p6"/>
          <p:cNvPicPr preferRelativeResize="0"/>
          <p:nvPr/>
        </p:nvPicPr>
        <p:blipFill>
          <a:blip r:embed="rId2">
            <a:alphaModFix/>
          </a:blip>
          <a:stretch>
            <a:fillRect/>
          </a:stretch>
        </p:blipFill>
        <p:spPr>
          <a:xfrm>
            <a:off x="7874600" y="116500"/>
            <a:ext cx="1178749" cy="1160001"/>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3"/>
        <p:cNvGrpSpPr/>
        <p:nvPr/>
      </p:nvGrpSpPr>
      <p:grpSpPr>
        <a:xfrm>
          <a:off x="0" y="0"/>
          <a:ext cx="0" cy="0"/>
          <a:chOff x="0" y="0"/>
          <a:chExt cx="0" cy="0"/>
        </a:xfrm>
      </p:grpSpPr>
      <p:sp>
        <p:nvSpPr>
          <p:cNvPr id="34" name="Google Shape;34;p7"/>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6"/>
        <p:cNvGrpSpPr/>
        <p:nvPr/>
      </p:nvGrpSpPr>
      <p:grpSpPr>
        <a:xfrm>
          <a:off x="0" y="0"/>
          <a:ext cx="0" cy="0"/>
          <a:chOff x="0" y="0"/>
          <a:chExt cx="0" cy="0"/>
        </a:xfrm>
      </p:grpSpPr>
      <p:sp>
        <p:nvSpPr>
          <p:cNvPr id="37" name="Google Shape;37;p8"/>
          <p:cNvSpPr/>
          <p:nvPr/>
        </p:nvSpPr>
        <p:spPr>
          <a:xfrm>
            <a:off x="4572000" y="-125"/>
            <a:ext cx="4572000" cy="5143500"/>
          </a:xfrm>
          <a:prstGeom prst="rect">
            <a:avLst/>
          </a:prstGeom>
          <a:gradFill>
            <a:gsLst>
              <a:gs pos="0">
                <a:srgbClr val="00A0D9"/>
              </a:gs>
              <a:gs pos="100000">
                <a:srgbClr val="00D19C"/>
              </a:gs>
            </a:gsLst>
            <a:lin ang="5400012"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8"/>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a:endParaRPr/>
          </a:p>
        </p:txBody>
      </p:sp>
      <p:sp>
        <p:nvSpPr>
          <p:cNvPr id="39" name="Google Shape;39;p8"/>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0" name="Google Shape;40;p8"/>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lt1"/>
              </a:buClr>
              <a:buSzPts val="1800"/>
              <a:buFont typeface="Open Sans"/>
              <a:buChar char="●"/>
              <a:defRPr b="1">
                <a:solidFill>
                  <a:schemeClr val="lt1"/>
                </a:solidFill>
                <a:latin typeface="Open Sans"/>
                <a:ea typeface="Open Sans"/>
                <a:cs typeface="Open Sans"/>
                <a:sym typeface="Open Sans"/>
              </a:defRPr>
            </a:lvl1pPr>
            <a:lvl2pPr marL="914400" lvl="1"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2pPr>
            <a:lvl3pPr marL="1371600" lvl="2"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3pPr>
            <a:lvl4pPr marL="1828800" lvl="3"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4pPr>
            <a:lvl5pPr marL="2286000" lvl="4"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5pPr>
            <a:lvl6pPr marL="2743200" lvl="5"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6pPr>
            <a:lvl7pPr marL="3200400" lvl="6"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7pPr>
            <a:lvl8pPr marL="3657600" lvl="7"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8pPr>
            <a:lvl9pPr marL="4114800" lvl="8" indent="-317500">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2"/>
        <p:cNvGrpSpPr/>
        <p:nvPr/>
      </p:nvGrpSpPr>
      <p:grpSpPr>
        <a:xfrm>
          <a:off x="0" y="0"/>
          <a:ext cx="0" cy="0"/>
          <a:chOff x="0" y="0"/>
          <a:chExt cx="0" cy="0"/>
        </a:xfrm>
      </p:grpSpPr>
      <p:sp>
        <p:nvSpPr>
          <p:cNvPr id="43" name="Google Shape;43;p9"/>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4" name="Google Shape;44;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bg>
      <p:bgPr>
        <a:gradFill>
          <a:gsLst>
            <a:gs pos="0">
              <a:srgbClr val="00A0D9"/>
            </a:gs>
            <a:gs pos="100000">
              <a:srgbClr val="00D19C"/>
            </a:gs>
          </a:gsLst>
          <a:lin ang="5400012" scaled="0"/>
        </a:gradFill>
        <a:effectLst/>
      </p:bgPr>
    </p:bg>
    <p:spTree>
      <p:nvGrpSpPr>
        <p:cNvPr id="1" name="Shape 45"/>
        <p:cNvGrpSpPr/>
        <p:nvPr/>
      </p:nvGrpSpPr>
      <p:grpSpPr>
        <a:xfrm>
          <a:off x="0" y="0"/>
          <a:ext cx="0" cy="0"/>
          <a:chOff x="0" y="0"/>
          <a:chExt cx="0" cy="0"/>
        </a:xfrm>
      </p:grpSpPr>
      <p:sp>
        <p:nvSpPr>
          <p:cNvPr id="46" name="Google Shape;46;p10"/>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12000"/>
              <a:buNone/>
              <a:defRPr sz="12000">
                <a:solidFill>
                  <a:schemeClr val="lt1"/>
                </a:solidFill>
              </a:defRPr>
            </a:lvl1pPr>
            <a:lvl2pPr lvl="1" algn="ctr">
              <a:spcBef>
                <a:spcPts val="0"/>
              </a:spcBef>
              <a:spcAft>
                <a:spcPts val="0"/>
              </a:spcAft>
              <a:buClr>
                <a:schemeClr val="lt1"/>
              </a:buClr>
              <a:buSzPts val="12000"/>
              <a:buNone/>
              <a:defRPr sz="12000">
                <a:solidFill>
                  <a:schemeClr val="lt1"/>
                </a:solidFill>
              </a:defRPr>
            </a:lvl2pPr>
            <a:lvl3pPr lvl="2" algn="ctr">
              <a:spcBef>
                <a:spcPts val="0"/>
              </a:spcBef>
              <a:spcAft>
                <a:spcPts val="0"/>
              </a:spcAft>
              <a:buClr>
                <a:schemeClr val="lt1"/>
              </a:buClr>
              <a:buSzPts val="12000"/>
              <a:buNone/>
              <a:defRPr sz="12000">
                <a:solidFill>
                  <a:schemeClr val="lt1"/>
                </a:solidFill>
              </a:defRPr>
            </a:lvl3pPr>
            <a:lvl4pPr lvl="3" algn="ctr">
              <a:spcBef>
                <a:spcPts val="0"/>
              </a:spcBef>
              <a:spcAft>
                <a:spcPts val="0"/>
              </a:spcAft>
              <a:buClr>
                <a:schemeClr val="lt1"/>
              </a:buClr>
              <a:buSzPts val="12000"/>
              <a:buNone/>
              <a:defRPr sz="12000">
                <a:solidFill>
                  <a:schemeClr val="lt1"/>
                </a:solidFill>
              </a:defRPr>
            </a:lvl4pPr>
            <a:lvl5pPr lvl="4" algn="ctr">
              <a:spcBef>
                <a:spcPts val="0"/>
              </a:spcBef>
              <a:spcAft>
                <a:spcPts val="0"/>
              </a:spcAft>
              <a:buClr>
                <a:schemeClr val="lt1"/>
              </a:buClr>
              <a:buSzPts val="12000"/>
              <a:buNone/>
              <a:defRPr sz="12000">
                <a:solidFill>
                  <a:schemeClr val="lt1"/>
                </a:solidFill>
              </a:defRPr>
            </a:lvl5pPr>
            <a:lvl6pPr lvl="5" algn="ctr">
              <a:spcBef>
                <a:spcPts val="0"/>
              </a:spcBef>
              <a:spcAft>
                <a:spcPts val="0"/>
              </a:spcAft>
              <a:buClr>
                <a:schemeClr val="lt1"/>
              </a:buClr>
              <a:buSzPts val="12000"/>
              <a:buNone/>
              <a:defRPr sz="12000">
                <a:solidFill>
                  <a:schemeClr val="lt1"/>
                </a:solidFill>
              </a:defRPr>
            </a:lvl6pPr>
            <a:lvl7pPr lvl="6" algn="ctr">
              <a:spcBef>
                <a:spcPts val="0"/>
              </a:spcBef>
              <a:spcAft>
                <a:spcPts val="0"/>
              </a:spcAft>
              <a:buClr>
                <a:schemeClr val="lt1"/>
              </a:buClr>
              <a:buSzPts val="12000"/>
              <a:buNone/>
              <a:defRPr sz="12000">
                <a:solidFill>
                  <a:schemeClr val="lt1"/>
                </a:solidFill>
              </a:defRPr>
            </a:lvl7pPr>
            <a:lvl8pPr lvl="7" algn="ctr">
              <a:spcBef>
                <a:spcPts val="0"/>
              </a:spcBef>
              <a:spcAft>
                <a:spcPts val="0"/>
              </a:spcAft>
              <a:buClr>
                <a:schemeClr val="lt1"/>
              </a:buClr>
              <a:buSzPts val="12000"/>
              <a:buNone/>
              <a:defRPr sz="12000">
                <a:solidFill>
                  <a:schemeClr val="lt1"/>
                </a:solidFill>
              </a:defRPr>
            </a:lvl8pPr>
            <a:lvl9pPr lvl="8" algn="ctr">
              <a:spcBef>
                <a:spcPts val="0"/>
              </a:spcBef>
              <a:spcAft>
                <a:spcPts val="0"/>
              </a:spcAft>
              <a:buClr>
                <a:schemeClr val="lt1"/>
              </a:buClr>
              <a:buSzPts val="12000"/>
              <a:buNone/>
              <a:defRPr sz="12000">
                <a:solidFill>
                  <a:schemeClr val="lt1"/>
                </a:solidFill>
              </a:defRPr>
            </a:lvl9pPr>
          </a:lstStyle>
          <a:p>
            <a:r>
              <a:t>xx%</a:t>
            </a:r>
          </a:p>
        </p:txBody>
      </p:sp>
      <p:sp>
        <p:nvSpPr>
          <p:cNvPr id="47" name="Google Shape;47;p10"/>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Clr>
                <a:schemeClr val="lt1"/>
              </a:buClr>
              <a:buSzPts val="1800"/>
              <a:buFont typeface="Open Sans"/>
              <a:buChar char="●"/>
              <a:defRPr b="1">
                <a:solidFill>
                  <a:schemeClr val="lt1"/>
                </a:solidFill>
                <a:latin typeface="Open Sans"/>
                <a:ea typeface="Open Sans"/>
                <a:cs typeface="Open Sans"/>
                <a:sym typeface="Open Sans"/>
              </a:defRPr>
            </a:lvl1pPr>
            <a:lvl2pPr marL="914400" lvl="1"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2pPr>
            <a:lvl3pPr marL="1371600" lvl="2"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3pPr>
            <a:lvl4pPr marL="1828800" lvl="3"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4pPr>
            <a:lvl5pPr marL="2286000" lvl="4"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5pPr>
            <a:lvl6pPr marL="2743200" lvl="5"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6pPr>
            <a:lvl7pPr marL="3200400" lvl="6"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7pPr>
            <a:lvl8pPr marL="3657600" lvl="7"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8pPr>
            <a:lvl9pPr marL="4114800" lvl="8" indent="-317500" algn="ctr">
              <a:spcBef>
                <a:spcPts val="0"/>
              </a:spcBef>
              <a:spcAft>
                <a:spcPts val="0"/>
              </a:spcAft>
              <a:buClr>
                <a:schemeClr val="lt1"/>
              </a:buClr>
              <a:buSzPts val="1400"/>
              <a:buFont typeface="Open Sans"/>
              <a:buChar char="■"/>
              <a:defRPr b="1">
                <a:solidFill>
                  <a:schemeClr val="lt1"/>
                </a:solidFill>
                <a:latin typeface="Open Sans"/>
                <a:ea typeface="Open Sans"/>
                <a:cs typeface="Open Sans"/>
                <a:sym typeface="Open Sans"/>
              </a:defRPr>
            </a:lvl9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rgbClr val="434343"/>
              </a:buClr>
              <a:buSzPts val="2800"/>
              <a:buFont typeface="Open Sans SemiBold"/>
              <a:buNone/>
              <a:defRPr sz="2800">
                <a:solidFill>
                  <a:srgbClr val="434343"/>
                </a:solidFill>
                <a:latin typeface="Open Sans SemiBold"/>
                <a:ea typeface="Open Sans SemiBold"/>
                <a:cs typeface="Open Sans SemiBold"/>
                <a:sym typeface="Open Sans SemiBold"/>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rgbClr val="434343"/>
              </a:buClr>
              <a:buSzPts val="1800"/>
              <a:buFont typeface="Open Sans Light"/>
              <a:buChar char="●"/>
              <a:defRPr sz="1800">
                <a:solidFill>
                  <a:srgbClr val="434343"/>
                </a:solidFill>
                <a:latin typeface="Open Sans Light"/>
                <a:ea typeface="Open Sans Light"/>
                <a:cs typeface="Open Sans Light"/>
                <a:sym typeface="Open Sans Light"/>
              </a:defRPr>
            </a:lvl1pPr>
            <a:lvl2pPr marL="914400" lvl="1"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2pPr>
            <a:lvl3pPr marL="1371600" lvl="2"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3pPr>
            <a:lvl4pPr marL="1828800" lvl="3"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4pPr>
            <a:lvl5pPr marL="2286000" lvl="4"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5pPr>
            <a:lvl6pPr marL="2743200" lvl="5"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6pPr>
            <a:lvl7pPr marL="3200400" lvl="6"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7pPr>
            <a:lvl8pPr marL="3657600" lvl="7"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8pPr>
            <a:lvl9pPr marL="4114800" lvl="8" indent="-317500">
              <a:lnSpc>
                <a:spcPct val="115000"/>
              </a:lnSpc>
              <a:spcBef>
                <a:spcPts val="0"/>
              </a:spcBef>
              <a:spcAft>
                <a:spcPts val="0"/>
              </a:spcAft>
              <a:buClr>
                <a:srgbClr val="434343"/>
              </a:buClr>
              <a:buSzPts val="1400"/>
              <a:buFont typeface="Open Sans Light"/>
              <a:buChar char="■"/>
              <a:defRPr>
                <a:solidFill>
                  <a:srgbClr val="434343"/>
                </a:solidFill>
                <a:latin typeface="Open Sans Light"/>
                <a:ea typeface="Open Sans Light"/>
                <a:cs typeface="Open Sans Light"/>
                <a:sym typeface="Open Sans Ligh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creativecommons.org/licenses/by/4.0/"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00A0D9"/>
            </a:gs>
            <a:gs pos="100000">
              <a:srgbClr val="00D19C"/>
            </a:gs>
          </a:gsLst>
          <a:lin ang="5400012" scaled="0"/>
        </a:gradFill>
        <a:effectLst/>
      </p:bgPr>
    </p:bg>
    <p:spTree>
      <p:nvGrpSpPr>
        <p:cNvPr id="1" name="Shape 54"/>
        <p:cNvGrpSpPr/>
        <p:nvPr/>
      </p:nvGrpSpPr>
      <p:grpSpPr>
        <a:xfrm>
          <a:off x="0" y="0"/>
          <a:ext cx="0" cy="0"/>
          <a:chOff x="0" y="0"/>
          <a:chExt cx="0" cy="0"/>
        </a:xfrm>
      </p:grpSpPr>
      <p:sp>
        <p:nvSpPr>
          <p:cNvPr id="55" name="Google Shape;55;p12"/>
          <p:cNvSpPr txBox="1">
            <a:spLocks noGrp="1"/>
          </p:cNvSpPr>
          <p:nvPr>
            <p:ph type="ctrTitle"/>
          </p:nvPr>
        </p:nvSpPr>
        <p:spPr>
          <a:xfrm>
            <a:off x="311708" y="1972150"/>
            <a:ext cx="8520600" cy="20526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endParaRPr/>
          </a:p>
        </p:txBody>
      </p:sp>
      <p:sp>
        <p:nvSpPr>
          <p:cNvPr id="56" name="Google Shape;56;p12"/>
          <p:cNvSpPr txBox="1">
            <a:spLocks noGrp="1"/>
          </p:cNvSpPr>
          <p:nvPr>
            <p:ph type="subTitle" idx="1"/>
          </p:nvPr>
        </p:nvSpPr>
        <p:spPr>
          <a:xfrm>
            <a:off x="311700" y="4061700"/>
            <a:ext cx="8520600" cy="7926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endParaRPr/>
          </a:p>
        </p:txBody>
      </p:sp>
      <p:sp>
        <p:nvSpPr>
          <p:cNvPr id="57" name="Google Shape;57;p12"/>
          <p:cNvSpPr txBox="1"/>
          <p:nvPr/>
        </p:nvSpPr>
        <p:spPr>
          <a:xfrm>
            <a:off x="1038025" y="5003550"/>
            <a:ext cx="67179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latin typeface="Open Sans Light"/>
              <a:ea typeface="Open Sans Light"/>
              <a:cs typeface="Open Sans Light"/>
              <a:sym typeface="Open Sans Light"/>
            </a:endParaRPr>
          </a:p>
        </p:txBody>
      </p:sp>
      <p:sp>
        <p:nvSpPr>
          <p:cNvPr id="58" name="Google Shape;58;p12"/>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lt1"/>
                </a:solidFill>
                <a:latin typeface="Open Sans"/>
                <a:ea typeface="Open Sans"/>
                <a:cs typeface="Open Sans"/>
                <a:sym typeface="Open Sans"/>
              </a:rPr>
              <a:t>Work in Progress - License:CC-BY-4.0</a:t>
            </a:r>
            <a:endParaRPr>
              <a:solidFill>
                <a:schemeClr val="lt1"/>
              </a:solidFill>
              <a:latin typeface="Open Sans"/>
              <a:ea typeface="Open Sans"/>
              <a:cs typeface="Open Sans"/>
              <a:sym typeface="Open San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title"/>
          </p:nvPr>
        </p:nvSpPr>
        <p:spPr>
          <a:xfrm>
            <a:off x="311700" y="1830000"/>
            <a:ext cx="8520600" cy="8418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endParaRPr/>
          </a:p>
        </p:txBody>
      </p:sp>
      <p:sp>
        <p:nvSpPr>
          <p:cNvPr id="64" name="Google Shape;64;p13"/>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lt1"/>
                </a:solidFill>
                <a:latin typeface="Open Sans"/>
                <a:ea typeface="Open Sans"/>
                <a:cs typeface="Open Sans"/>
                <a:sym typeface="Open Sans"/>
              </a:rPr>
              <a:t>Work in Progress - License:CC-BY-4.0</a:t>
            </a:r>
            <a:endParaRPr>
              <a:solidFill>
                <a:schemeClr val="lt1"/>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0" name="Google Shape;70;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71" name="Google Shape;71;p14"/>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accent5"/>
                </a:solidFill>
                <a:latin typeface="Open Sans"/>
                <a:ea typeface="Open Sans"/>
                <a:cs typeface="Open Sans"/>
                <a:sym typeface="Open Sans"/>
              </a:rPr>
              <a:t>Work in Progress - License:CC-BY-4.0</a:t>
            </a:r>
            <a:endParaRPr>
              <a:solidFill>
                <a:schemeClr val="accent5"/>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endParaRPr/>
          </a:p>
        </p:txBody>
      </p:sp>
      <p:sp>
        <p:nvSpPr>
          <p:cNvPr id="77" name="Google Shape;77;p1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
        <p:nvSpPr>
          <p:cNvPr id="78" name="Google Shape;78;p15"/>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accent5"/>
                </a:solidFill>
                <a:latin typeface="Open Sans"/>
                <a:ea typeface="Open Sans"/>
                <a:cs typeface="Open Sans"/>
                <a:sym typeface="Open Sans"/>
              </a:rPr>
              <a:t>Work in Progress - License:CC-BY-4.0</a:t>
            </a:r>
            <a:endParaRPr>
              <a:solidFill>
                <a:schemeClr val="accent5"/>
              </a:solidFill>
              <a:latin typeface="Open Sans"/>
              <a:ea typeface="Open Sans"/>
              <a:cs typeface="Open Sans"/>
              <a:sym typeface="Open Sans"/>
            </a:endParaRPr>
          </a:p>
        </p:txBody>
      </p:sp>
      <p:sp>
        <p:nvSpPr>
          <p:cNvPr id="79" name="Google Shape;79;p1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6"/>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endParaRPr/>
          </a:p>
        </p:txBody>
      </p:sp>
      <p:sp>
        <p:nvSpPr>
          <p:cNvPr id="85" name="Google Shape;85;p16"/>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p>
            <a:pPr marL="0" lvl="0" indent="0" algn="l" rtl="0">
              <a:spcBef>
                <a:spcPts val="0"/>
              </a:spcBef>
              <a:spcAft>
                <a:spcPts val="1200"/>
              </a:spcAft>
              <a:buNone/>
            </a:pPr>
            <a:endParaRPr/>
          </a:p>
        </p:txBody>
      </p:sp>
      <p:sp>
        <p:nvSpPr>
          <p:cNvPr id="86" name="Google Shape;86;p16"/>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endParaRPr/>
          </a:p>
        </p:txBody>
      </p:sp>
      <p:sp>
        <p:nvSpPr>
          <p:cNvPr id="87" name="Google Shape;87;p16"/>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accent5"/>
                </a:solidFill>
                <a:latin typeface="Open Sans"/>
                <a:ea typeface="Open Sans"/>
                <a:cs typeface="Open Sans"/>
                <a:sym typeface="Open Sans"/>
              </a:rPr>
              <a:t>Work in Progress - License:CC-BY-4.0</a:t>
            </a:r>
            <a:endParaRPr>
              <a:solidFill>
                <a:schemeClr val="accent5"/>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17"/>
          <p:cNvSpPr txBox="1"/>
          <p:nvPr/>
        </p:nvSpPr>
        <p:spPr>
          <a:xfrm>
            <a:off x="0" y="4789500"/>
            <a:ext cx="3000000" cy="354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100">
                <a:solidFill>
                  <a:schemeClr val="accent5"/>
                </a:solidFill>
                <a:latin typeface="Open Sans"/>
                <a:ea typeface="Open Sans"/>
                <a:cs typeface="Open Sans"/>
                <a:sym typeface="Open Sans"/>
              </a:rPr>
              <a:t>Work in Progress - License:CC-BY-4.0</a:t>
            </a:r>
            <a:endParaRPr>
              <a:solidFill>
                <a:schemeClr val="accent5"/>
              </a:solidFill>
              <a:latin typeface="Open Sans"/>
              <a:ea typeface="Open Sans"/>
              <a:cs typeface="Open Sans"/>
              <a:sym typeface="Open Sans"/>
            </a:endParaRPr>
          </a:p>
        </p:txBody>
      </p:sp>
      <p:sp>
        <p:nvSpPr>
          <p:cNvPr id="93" name="Google Shape;93;p17"/>
          <p:cNvSpPr txBox="1"/>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0000"/>
              </a:lnSpc>
              <a:spcBef>
                <a:spcPts val="0"/>
              </a:spcBef>
              <a:spcAft>
                <a:spcPts val="0"/>
              </a:spcAft>
              <a:buNone/>
            </a:pPr>
            <a:r>
              <a:rPr lang="en" sz="2800"/>
              <a:t>Licensing of Summit Results </a:t>
            </a:r>
            <a:endParaRPr sz="2800"/>
          </a:p>
        </p:txBody>
      </p:sp>
      <p:sp>
        <p:nvSpPr>
          <p:cNvPr id="94" name="Google Shape;94;p17"/>
          <p:cNvSpPr txBox="1"/>
          <p:nvPr/>
        </p:nvSpPr>
        <p:spPr>
          <a:xfrm>
            <a:off x="311700" y="1152475"/>
            <a:ext cx="8520600" cy="3050100"/>
          </a:xfrm>
          <a:prstGeom prst="rect">
            <a:avLst/>
          </a:prstGeom>
          <a:noFill/>
          <a:ln>
            <a:noFill/>
          </a:ln>
        </p:spPr>
        <p:txBody>
          <a:bodyPr spcFirstLastPara="1" wrap="square" lIns="91425" tIns="91425" rIns="91425" bIns="91425" anchor="t" anchorCtr="0">
            <a:noAutofit/>
          </a:bodyPr>
          <a:lstStyle/>
          <a:p>
            <a:pPr marL="0" lvl="0" indent="0" algn="l" rtl="0">
              <a:lnSpc>
                <a:spcPct val="114000"/>
              </a:lnSpc>
              <a:spcBef>
                <a:spcPts val="0"/>
              </a:spcBef>
              <a:spcAft>
                <a:spcPts val="0"/>
              </a:spcAft>
              <a:buNone/>
            </a:pPr>
            <a:r>
              <a:rPr lang="en" b="1">
                <a:solidFill>
                  <a:srgbClr val="434343"/>
                </a:solidFill>
              </a:rPr>
              <a:t>All work created during the summit is licensed under </a:t>
            </a:r>
            <a:r>
              <a:rPr lang="en" b="1" i="1">
                <a:solidFill>
                  <a:srgbClr val="434343"/>
                </a:solidFill>
              </a:rPr>
              <a:t>Creative Commons Attribution 4.0 International (CC-BY-4.0)</a:t>
            </a:r>
            <a:r>
              <a:rPr lang="en" b="1">
                <a:solidFill>
                  <a:srgbClr val="434343"/>
                </a:solidFill>
              </a:rPr>
              <a:t> [</a:t>
            </a:r>
            <a:r>
              <a:rPr lang="en" u="sng">
                <a:solidFill>
                  <a:srgbClr val="0097A7"/>
                </a:solidFill>
                <a:hlinkClick r:id="rId3">
                  <a:extLst>
                    <a:ext uri="{A12FA001-AC4F-418D-AE19-62706E023703}">
                      <ahyp:hlinkClr xmlns:ahyp="http://schemas.microsoft.com/office/drawing/2018/hyperlinkcolor" val="tx"/>
                    </a:ext>
                  </a:extLst>
                </a:hlinkClick>
              </a:rPr>
              <a:t>https://creativecommons.org/licenses/by/4.0/</a:t>
            </a:r>
            <a:r>
              <a:rPr lang="en" b="1">
                <a:solidFill>
                  <a:srgbClr val="434343"/>
                </a:solidFill>
              </a:rPr>
              <a:t>] by default, or under another suitable open-source license, e.g., GPL-2.0 for kernel code contributions.</a:t>
            </a:r>
            <a:endParaRPr b="1">
              <a:solidFill>
                <a:srgbClr val="434343"/>
              </a:solidFill>
            </a:endParaRPr>
          </a:p>
          <a:p>
            <a:pPr marL="0" lvl="0" indent="0" algn="l" rtl="0">
              <a:lnSpc>
                <a:spcPct val="114000"/>
              </a:lnSpc>
              <a:spcBef>
                <a:spcPts val="800"/>
              </a:spcBef>
              <a:spcAft>
                <a:spcPts val="0"/>
              </a:spcAft>
              <a:buNone/>
            </a:pPr>
            <a:r>
              <a:rPr lang="en" b="1">
                <a:solidFill>
                  <a:srgbClr val="434343"/>
                </a:solidFill>
              </a:rPr>
              <a:t>You are free to:</a:t>
            </a:r>
            <a:endParaRPr b="1">
              <a:solidFill>
                <a:srgbClr val="434343"/>
              </a:solidFill>
            </a:endParaRPr>
          </a:p>
          <a:p>
            <a:pPr marL="457200" lvl="0" indent="-304800" algn="l" rtl="0">
              <a:lnSpc>
                <a:spcPct val="114000"/>
              </a:lnSpc>
              <a:spcBef>
                <a:spcPts val="800"/>
              </a:spcBef>
              <a:spcAft>
                <a:spcPts val="0"/>
              </a:spcAft>
              <a:buClr>
                <a:srgbClr val="434343"/>
              </a:buClr>
              <a:buSzPts val="1200"/>
              <a:buChar char="●"/>
            </a:pPr>
            <a:r>
              <a:rPr lang="en" sz="1200" b="1">
                <a:solidFill>
                  <a:srgbClr val="434343"/>
                </a:solidFill>
              </a:rPr>
              <a:t>Share</a:t>
            </a:r>
            <a:r>
              <a:rPr lang="en" sz="1200">
                <a:solidFill>
                  <a:srgbClr val="434343"/>
                </a:solidFill>
              </a:rPr>
              <a:t> — copy and redistribute the material in any medium or format</a:t>
            </a:r>
            <a:endParaRPr sz="1200">
              <a:solidFill>
                <a:srgbClr val="434343"/>
              </a:solidFill>
            </a:endParaRPr>
          </a:p>
          <a:p>
            <a:pPr marL="457200" lvl="0" indent="-304800" algn="l" rtl="0">
              <a:lnSpc>
                <a:spcPct val="114000"/>
              </a:lnSpc>
              <a:spcBef>
                <a:spcPts val="0"/>
              </a:spcBef>
              <a:spcAft>
                <a:spcPts val="0"/>
              </a:spcAft>
              <a:buClr>
                <a:srgbClr val="434343"/>
              </a:buClr>
              <a:buSzPts val="1200"/>
              <a:buChar char="●"/>
            </a:pPr>
            <a:r>
              <a:rPr lang="en" sz="1200" b="1">
                <a:solidFill>
                  <a:srgbClr val="434343"/>
                </a:solidFill>
              </a:rPr>
              <a:t>Adapt</a:t>
            </a:r>
            <a:r>
              <a:rPr lang="en" sz="1200">
                <a:solidFill>
                  <a:srgbClr val="434343"/>
                </a:solidFill>
              </a:rPr>
              <a:t> — remix, transform, and build upon the material for any purpose, even commercially.</a:t>
            </a:r>
            <a:endParaRPr sz="1200">
              <a:solidFill>
                <a:srgbClr val="434343"/>
              </a:solidFill>
            </a:endParaRPr>
          </a:p>
          <a:p>
            <a:pPr marL="0" lvl="0" indent="0" algn="l" rtl="0">
              <a:lnSpc>
                <a:spcPct val="114000"/>
              </a:lnSpc>
              <a:spcBef>
                <a:spcPts val="800"/>
              </a:spcBef>
              <a:spcAft>
                <a:spcPts val="0"/>
              </a:spcAft>
              <a:buNone/>
            </a:pPr>
            <a:r>
              <a:rPr lang="en" sz="1200">
                <a:solidFill>
                  <a:srgbClr val="434343"/>
                </a:solidFill>
              </a:rPr>
              <a:t>The licensor cannot revoke these freedoms as long as you follow the license terms.</a:t>
            </a:r>
            <a:endParaRPr sz="1200">
              <a:solidFill>
                <a:srgbClr val="434343"/>
              </a:solidFill>
            </a:endParaRPr>
          </a:p>
          <a:p>
            <a:pPr marL="0" lvl="0" indent="0" algn="l" rtl="0">
              <a:lnSpc>
                <a:spcPct val="114000"/>
              </a:lnSpc>
              <a:spcBef>
                <a:spcPts val="800"/>
              </a:spcBef>
              <a:spcAft>
                <a:spcPts val="0"/>
              </a:spcAft>
              <a:buNone/>
            </a:pPr>
            <a:r>
              <a:rPr lang="en" b="1">
                <a:solidFill>
                  <a:srgbClr val="434343"/>
                </a:solidFill>
              </a:rPr>
              <a:t>Under the following terms:</a:t>
            </a:r>
            <a:endParaRPr b="1">
              <a:solidFill>
                <a:srgbClr val="434343"/>
              </a:solidFill>
            </a:endParaRPr>
          </a:p>
          <a:p>
            <a:pPr marL="0" lvl="0" indent="0" algn="l" rtl="0">
              <a:lnSpc>
                <a:spcPct val="114000"/>
              </a:lnSpc>
              <a:spcBef>
                <a:spcPts val="800"/>
              </a:spcBef>
              <a:spcAft>
                <a:spcPts val="0"/>
              </a:spcAft>
              <a:buNone/>
            </a:pPr>
            <a:r>
              <a:rPr lang="en" sz="1200" b="1">
                <a:solidFill>
                  <a:srgbClr val="434343"/>
                </a:solidFill>
              </a:rPr>
              <a:t>Attribution</a:t>
            </a:r>
            <a:r>
              <a:rPr lang="en" sz="1200">
                <a:solidFill>
                  <a:srgbClr val="434343"/>
                </a:solidFill>
              </a:rPr>
              <a:t> — You must give appropriate credit, provide a link to the license, and indicate if changes were made. You may do so in any reasonable manner, but not in any way that suggests the licensor endorses you or your use.</a:t>
            </a:r>
            <a:endParaRPr sz="1200">
              <a:solidFill>
                <a:srgbClr val="434343"/>
              </a:solidFill>
            </a:endParaRPr>
          </a:p>
          <a:p>
            <a:pPr marL="0" lvl="0" indent="0" algn="l" rtl="0">
              <a:lnSpc>
                <a:spcPct val="114000"/>
              </a:lnSpc>
              <a:spcBef>
                <a:spcPts val="800"/>
              </a:spcBef>
              <a:spcAft>
                <a:spcPts val="800"/>
              </a:spcAft>
              <a:buNone/>
            </a:pPr>
            <a:r>
              <a:rPr lang="en" sz="1200" b="1">
                <a:solidFill>
                  <a:srgbClr val="434343"/>
                </a:solidFill>
              </a:rPr>
              <a:t>No additional restrictions</a:t>
            </a:r>
            <a:r>
              <a:rPr lang="en" sz="1200">
                <a:solidFill>
                  <a:srgbClr val="434343"/>
                </a:solidFill>
              </a:rPr>
              <a:t> — You may not apply legal terms or technological measures that legally restrict others from doing anything the license permits.</a:t>
            </a:r>
            <a:endParaRPr sz="1200">
              <a:solidFill>
                <a:srgbClr val="434343"/>
              </a:solidFill>
            </a:endParaRPr>
          </a:p>
        </p:txBody>
      </p:sp>
    </p:spTree>
  </p:cSld>
  <p:clrMapOvr>
    <a:masterClrMapping/>
  </p:clrMapOvr>
</p:sld>
</file>

<file path=ppt/theme/theme1.xml><?xml version="1.0" encoding="utf-8"?>
<a:theme xmlns:a="http://schemas.openxmlformats.org/drawingml/2006/main" name="ELISA Summit 2022 Master">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221</Words>
  <Application>Microsoft Macintosh PowerPoint</Application>
  <PresentationFormat>On-screen Show (16:9)</PresentationFormat>
  <Paragraphs>15</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Open Sans SemiBold</vt:lpstr>
      <vt:lpstr>Open Sans</vt:lpstr>
      <vt:lpstr>Open Sans Light</vt:lpstr>
      <vt:lpstr>Arial</vt:lpstr>
      <vt:lpstr>ELISA Summit 2022 Master</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jcrowley@linuxfoundation.org</cp:lastModifiedBy>
  <cp:revision>1</cp:revision>
  <dcterms:modified xsi:type="dcterms:W3CDTF">2022-08-16T11:48:54Z</dcterms:modified>
</cp:coreProperties>
</file>