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Nuni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iOOg3U0zKnMHWc044zNej+3I79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regular.fntdata"/><Relationship Id="rId10" Type="http://schemas.openxmlformats.org/officeDocument/2006/relationships/slide" Target="slides/slide6.xml"/><Relationship Id="rId13" Type="http://schemas.openxmlformats.org/officeDocument/2006/relationships/font" Target="fonts/Nunito-italic.fntdata"/><Relationship Id="rId12" Type="http://schemas.openxmlformats.org/officeDocument/2006/relationships/font" Target="fonts/Nuni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font" Target="fonts/Nuni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mailto:cncfcolocatedevents@cncf.io" TargetMode="Externa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mailto:cncfcolocatedevents@cncf.io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mailto:cncfcolocatedevents@cncf.io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3" name="Google Shape;8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3" name="Google Shape;93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CA" sz="9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This slide is for marketing + promoting your talk! Please select the appropriate slide for your talk type: Two-speakers, One-Speaker or Panel +  add your talk and speaker details to the slide.  To add a photo(s): Right click on the image placeholder and select replace and upload a photo.  You can then save the individual slide as an image to use when tweeting or sharing on LinkedIn or Facebook.  Please email </a:t>
            </a:r>
            <a:r>
              <a:rPr lang="en-CA" sz="900" u="sng">
                <a:solidFill>
                  <a:srgbClr val="1155CC"/>
                </a:solidFill>
                <a:latin typeface="Nunito"/>
                <a:ea typeface="Nunito"/>
                <a:cs typeface="Nunito"/>
                <a:sym typeface="Nunito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cncfcolocatedevents@cncf.io</a:t>
            </a:r>
            <a:r>
              <a:rPr lang="en-CA" sz="9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if you have any questions.</a:t>
            </a:r>
            <a:endParaRPr sz="9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9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This slide is for marketing + promoting your talk! Please select the appropriate slide for your talk type: Two-speakers, One-Speaker or Panel +  add your talk and speaker details to the slide.  To add a photo(s): Right click on the image placeholder and select replace and upload a photo.  You can then save the individual slide as an image to use when tweeting or sharing on LinkedIn or Facebook.  Please email </a:t>
            </a:r>
            <a:r>
              <a:rPr lang="en-CA" sz="900" u="sng">
                <a:solidFill>
                  <a:srgbClr val="1155CC"/>
                </a:solidFill>
                <a:latin typeface="Nunito"/>
                <a:ea typeface="Nunito"/>
                <a:cs typeface="Nunito"/>
                <a:sym typeface="Nunito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cncfcolocatedevents@cncf.io</a:t>
            </a:r>
            <a:r>
              <a:rPr lang="en-CA" sz="9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if you have any questions.</a:t>
            </a:r>
            <a:endParaRPr/>
          </a:p>
        </p:txBody>
      </p:sp>
      <p:sp>
        <p:nvSpPr>
          <p:cNvPr id="112" name="Google Shape;11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9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This slide is for marketing + promoting your talk! Please select the appropriate slide for your talk type: Two-speakers, One-Speaker or Panel +  add your talk and speaker details to the slide.  To add a photo(s): Right click on the image placeholder and select replace and upload a photo.  You can then save the individual slide as an image to use when tweeting or sharing on LinkedIn or Facebook.  Please email </a:t>
            </a:r>
            <a:r>
              <a:rPr lang="en-CA" sz="900" u="sng">
                <a:solidFill>
                  <a:srgbClr val="1155CC"/>
                </a:solidFill>
                <a:latin typeface="Nunito"/>
                <a:ea typeface="Nunito"/>
                <a:cs typeface="Nunito"/>
                <a:sym typeface="Nunito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cncfcolocatedevents@cncf.io</a:t>
            </a:r>
            <a:r>
              <a:rPr lang="en-CA" sz="9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if you have any questions.</a:t>
            </a:r>
            <a:endParaRPr/>
          </a:p>
        </p:txBody>
      </p:sp>
      <p:sp>
        <p:nvSpPr>
          <p:cNvPr id="121" name="Google Shape;121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11.png"/><Relationship Id="rId4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bg>
      <p:bgPr>
        <a:solidFill>
          <a:schemeClr val="lt1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 pattern&#10;&#10;Description automatically generated" id="12" name="Google Shape;12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05708" y="1715476"/>
            <a:ext cx="8780583" cy="29268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8" name="Google Shape;58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9" name="Google Shape;59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6" name="Google Shape;66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bg>
      <p:bgPr>
        <a:solidFill>
          <a:schemeClr val="lt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 pattern&#10;&#10;Description automatically generated" id="15" name="Google Shape;15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41323" y="214923"/>
            <a:ext cx="3651737" cy="12172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bg>
      <p:bgPr>
        <a:solidFill>
          <a:schemeClr val="lt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 pattern&#10;&#10;Description automatically generated" id="18" name="Google Shape;18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97301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&#10;&#10;Description automatically generated with medium confidence" id="19" name="Google Shape;19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19515" y="1195753"/>
            <a:ext cx="1591131" cy="705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653956" y="102576"/>
            <a:ext cx="2162906" cy="7209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217651" y="215348"/>
            <a:ext cx="2687707" cy="236882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ckground pattern&#10;&#10;Description automatically generated" id="23" name="Google Shape;23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0" name="Google Shape;40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/>
          <p:nvPr/>
        </p:nvSpPr>
        <p:spPr>
          <a:xfrm>
            <a:off x="729046" y="301797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0" i="1" lang="en-CA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Speaker Name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"/>
          <p:cNvSpPr txBox="1"/>
          <p:nvPr/>
        </p:nvSpPr>
        <p:spPr>
          <a:xfrm>
            <a:off x="627791" y="209870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0"/>
              <a:buFont typeface="Arial"/>
              <a:buNone/>
            </a:pPr>
            <a:r>
              <a:rPr b="1" i="0" lang="en-CA" sz="7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"/>
          <p:cNvSpPr txBox="1"/>
          <p:nvPr/>
        </p:nvSpPr>
        <p:spPr>
          <a:xfrm>
            <a:off x="403682" y="-16233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i="0" lang="en-CA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6"/>
          <p:cNvSpPr txBox="1"/>
          <p:nvPr/>
        </p:nvSpPr>
        <p:spPr>
          <a:xfrm>
            <a:off x="403682" y="93375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None/>
            </a:pPr>
            <a:r>
              <a:rPr b="0" i="0" lang="en-CA" sz="18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Content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/>
          <p:nvPr/>
        </p:nvSpPr>
        <p:spPr>
          <a:xfrm>
            <a:off x="5879138" y="1895650"/>
            <a:ext cx="2536800" cy="2536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3"/>
          <p:cNvSpPr txBox="1"/>
          <p:nvPr/>
        </p:nvSpPr>
        <p:spPr>
          <a:xfrm>
            <a:off x="5877689" y="4528474"/>
            <a:ext cx="2536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None/>
            </a:pPr>
            <a:r>
              <a:rPr b="1" i="0" lang="en-CA" sz="2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Speaker Name</a:t>
            </a:r>
            <a:br>
              <a:rPr b="0" i="0" lang="en-CA" sz="2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CA" sz="2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Job Title</a:t>
            </a:r>
            <a:br>
              <a:rPr b="0" i="0" lang="en-CA" sz="2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CA" sz="2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Company</a:t>
            </a:r>
            <a:endParaRPr b="0" i="1" sz="2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"/>
          <p:cNvSpPr txBox="1"/>
          <p:nvPr/>
        </p:nvSpPr>
        <p:spPr>
          <a:xfrm>
            <a:off x="6633472" y="2503531"/>
            <a:ext cx="10515600" cy="14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b="0" i="0" lang="en-CA" sz="2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Photo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"/>
          <p:cNvSpPr txBox="1"/>
          <p:nvPr/>
        </p:nvSpPr>
        <p:spPr>
          <a:xfrm>
            <a:off x="7671226" y="5039904"/>
            <a:ext cx="4760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None/>
            </a:pPr>
            <a:r>
              <a:rPr b="1" i="0" lang="en-CA" sz="2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Speaker Name</a:t>
            </a:r>
            <a:br>
              <a:rPr b="0" i="0" lang="en-CA" sz="2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CA" sz="2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Job Title</a:t>
            </a:r>
            <a:br>
              <a:rPr b="0" i="0" lang="en-CA" sz="2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CA" sz="2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Company</a:t>
            </a:r>
            <a:endParaRPr b="0" i="1" sz="2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5" name="Google Shape;105;p3"/>
          <p:cNvPicPr preferRelativeResize="0"/>
          <p:nvPr/>
        </p:nvPicPr>
        <p:blipFill rotWithShape="1">
          <a:blip r:embed="rId3">
            <a:alphaModFix/>
          </a:blip>
          <a:srcRect b="0" l="307" r="317" t="0"/>
          <a:stretch/>
        </p:blipFill>
        <p:spPr>
          <a:xfrm>
            <a:off x="5879138" y="1887700"/>
            <a:ext cx="2536825" cy="255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3"/>
          <p:cNvPicPr preferRelativeResize="0"/>
          <p:nvPr/>
        </p:nvPicPr>
        <p:blipFill rotWithShape="1">
          <a:blip r:embed="rId3">
            <a:alphaModFix/>
          </a:blip>
          <a:srcRect b="0" l="307" r="317" t="0"/>
          <a:stretch/>
        </p:blipFill>
        <p:spPr>
          <a:xfrm>
            <a:off x="8803338" y="2313500"/>
            <a:ext cx="2536825" cy="2552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3"/>
          <p:cNvSpPr txBox="1"/>
          <p:nvPr/>
        </p:nvSpPr>
        <p:spPr>
          <a:xfrm>
            <a:off x="838200" y="11640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BA9"/>
              </a:buClr>
              <a:buSzPts val="7500"/>
              <a:buFont typeface="Arial"/>
              <a:buNone/>
            </a:pPr>
            <a:r>
              <a:rPr b="1" i="0" lang="en-CA" sz="6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b="0" i="0" sz="6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3"/>
          <p:cNvSpPr txBox="1"/>
          <p:nvPr/>
        </p:nvSpPr>
        <p:spPr>
          <a:xfrm>
            <a:off x="449069" y="3540500"/>
            <a:ext cx="4789684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406BA9"/>
              </a:buClr>
              <a:buSzPts val="3000"/>
              <a:buFont typeface="Arial"/>
              <a:buNone/>
            </a:pPr>
            <a:r>
              <a:rPr b="1" i="0" lang="en-CA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October 24 + 25, 2022 | Detroit, MI</a:t>
            </a:r>
            <a:endParaRPr b="1" i="0" sz="2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9" name="Google Shape;109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0292" y="2313500"/>
            <a:ext cx="4540200" cy="151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/>
          <p:nvPr/>
        </p:nvSpPr>
        <p:spPr>
          <a:xfrm>
            <a:off x="7589898" y="4830103"/>
            <a:ext cx="3072600" cy="160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CA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Speaker Name</a:t>
            </a:r>
            <a:br>
              <a:rPr b="0" i="0" lang="en-CA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CA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Job Title</a:t>
            </a:r>
            <a:br>
              <a:rPr b="0" i="0" lang="en-CA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CA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Company</a:t>
            </a:r>
            <a:endParaRPr b="0" i="1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4"/>
          <p:cNvSpPr txBox="1"/>
          <p:nvPr/>
        </p:nvSpPr>
        <p:spPr>
          <a:xfrm>
            <a:off x="838200" y="11640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BA9"/>
              </a:buClr>
              <a:buSzPts val="7500"/>
              <a:buFont typeface="Arial"/>
              <a:buNone/>
            </a:pPr>
            <a:r>
              <a:rPr b="1" i="0" lang="en-CA" sz="6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b="0" i="0" sz="6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Google Shape;116;p4"/>
          <p:cNvPicPr preferRelativeResize="0"/>
          <p:nvPr/>
        </p:nvPicPr>
        <p:blipFill rotWithShape="1">
          <a:blip r:embed="rId3">
            <a:alphaModFix/>
          </a:blip>
          <a:srcRect b="0" l="307" r="317" t="0"/>
          <a:stretch/>
        </p:blipFill>
        <p:spPr>
          <a:xfrm>
            <a:off x="7477389" y="1531600"/>
            <a:ext cx="3297490" cy="331812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4"/>
          <p:cNvSpPr txBox="1"/>
          <p:nvPr/>
        </p:nvSpPr>
        <p:spPr>
          <a:xfrm>
            <a:off x="479039" y="3738875"/>
            <a:ext cx="5767160" cy="15962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406BA9"/>
              </a:buClr>
              <a:buSzPts val="3000"/>
              <a:buFont typeface="Arial"/>
              <a:buNone/>
            </a:pPr>
            <a:r>
              <a:rPr b="1" i="0" lang="en-CA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October 24 + 25, 2022 | Detroit, MI</a:t>
            </a:r>
            <a:endParaRPr b="1" i="0" sz="2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9238" y="2215661"/>
            <a:ext cx="5466762" cy="18222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 txBox="1"/>
          <p:nvPr/>
        </p:nvSpPr>
        <p:spPr>
          <a:xfrm>
            <a:off x="4780815" y="2295653"/>
            <a:ext cx="2536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b="1" i="0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Speaker Name</a:t>
            </a:r>
            <a:br>
              <a:rPr b="0" i="0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Job Title</a:t>
            </a:r>
            <a:br>
              <a:rPr b="0" i="0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Company</a:t>
            </a:r>
            <a:endParaRPr b="0" i="1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5"/>
          <p:cNvSpPr txBox="1"/>
          <p:nvPr/>
        </p:nvSpPr>
        <p:spPr>
          <a:xfrm>
            <a:off x="501337" y="263341"/>
            <a:ext cx="4212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BA9"/>
              </a:buClr>
              <a:buSzPts val="5000"/>
              <a:buFont typeface="Arial"/>
              <a:buNone/>
            </a:pPr>
            <a:r>
              <a:rPr b="1" i="0" lang="en-CA" sz="5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5"/>
          <p:cNvSpPr txBox="1"/>
          <p:nvPr/>
        </p:nvSpPr>
        <p:spPr>
          <a:xfrm>
            <a:off x="8279251" y="2295653"/>
            <a:ext cx="4760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b="1" i="0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Speaker Name</a:t>
            </a:r>
            <a:br>
              <a:rPr b="0" i="0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Job Title</a:t>
            </a:r>
            <a:br>
              <a:rPr b="0" i="0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Company</a:t>
            </a:r>
            <a:endParaRPr b="0" i="1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5"/>
          <p:cNvSpPr txBox="1"/>
          <p:nvPr/>
        </p:nvSpPr>
        <p:spPr>
          <a:xfrm>
            <a:off x="7106641" y="2295653"/>
            <a:ext cx="2536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b="1" i="0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Speaker Name</a:t>
            </a:r>
            <a:br>
              <a:rPr b="0" i="0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Job Title</a:t>
            </a:r>
            <a:br>
              <a:rPr b="0" i="0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Company</a:t>
            </a:r>
            <a:endParaRPr b="0" i="1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5"/>
          <p:cNvSpPr txBox="1"/>
          <p:nvPr/>
        </p:nvSpPr>
        <p:spPr>
          <a:xfrm>
            <a:off x="6033081" y="5479917"/>
            <a:ext cx="2536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b="1" i="0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Speaker Name</a:t>
            </a:r>
            <a:br>
              <a:rPr b="0" i="0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Job Title</a:t>
            </a:r>
            <a:br>
              <a:rPr b="0" i="0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Company</a:t>
            </a:r>
            <a:endParaRPr b="0" i="1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5"/>
          <p:cNvSpPr txBox="1"/>
          <p:nvPr/>
        </p:nvSpPr>
        <p:spPr>
          <a:xfrm>
            <a:off x="8358907" y="5479917"/>
            <a:ext cx="2536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b="1" i="0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Speaker Name</a:t>
            </a:r>
            <a:br>
              <a:rPr b="0" i="0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Job Title</a:t>
            </a:r>
            <a:br>
              <a:rPr b="0" i="0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Company</a:t>
            </a:r>
            <a:endParaRPr b="0" i="1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Google Shape;129;p5"/>
          <p:cNvPicPr preferRelativeResize="0"/>
          <p:nvPr/>
        </p:nvPicPr>
        <p:blipFill rotWithShape="1">
          <a:blip r:embed="rId3">
            <a:alphaModFix/>
          </a:blip>
          <a:srcRect b="0" l="307" r="317" t="0"/>
          <a:stretch/>
        </p:blipFill>
        <p:spPr>
          <a:xfrm>
            <a:off x="4956987" y="388850"/>
            <a:ext cx="2032075" cy="2044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5"/>
          <p:cNvPicPr preferRelativeResize="0"/>
          <p:nvPr/>
        </p:nvPicPr>
        <p:blipFill rotWithShape="1">
          <a:blip r:embed="rId3">
            <a:alphaModFix/>
          </a:blip>
          <a:srcRect b="0" l="307" r="317" t="0"/>
          <a:stretch/>
        </p:blipFill>
        <p:spPr>
          <a:xfrm>
            <a:off x="7308112" y="388850"/>
            <a:ext cx="2032075" cy="2044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5"/>
          <p:cNvPicPr preferRelativeResize="0"/>
          <p:nvPr/>
        </p:nvPicPr>
        <p:blipFill rotWithShape="1">
          <a:blip r:embed="rId3">
            <a:alphaModFix/>
          </a:blip>
          <a:srcRect b="0" l="307" r="317" t="0"/>
          <a:stretch/>
        </p:blipFill>
        <p:spPr>
          <a:xfrm>
            <a:off x="9659237" y="388850"/>
            <a:ext cx="2032075" cy="2044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5"/>
          <p:cNvPicPr preferRelativeResize="0"/>
          <p:nvPr/>
        </p:nvPicPr>
        <p:blipFill rotWithShape="1">
          <a:blip r:embed="rId3">
            <a:alphaModFix/>
          </a:blip>
          <a:srcRect b="0" l="307" r="317" t="0"/>
          <a:stretch/>
        </p:blipFill>
        <p:spPr>
          <a:xfrm>
            <a:off x="6183462" y="3621225"/>
            <a:ext cx="2032075" cy="2044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5"/>
          <p:cNvPicPr preferRelativeResize="0"/>
          <p:nvPr/>
        </p:nvPicPr>
        <p:blipFill rotWithShape="1">
          <a:blip r:embed="rId3">
            <a:alphaModFix/>
          </a:blip>
          <a:srcRect b="0" l="307" r="317" t="0"/>
          <a:stretch/>
        </p:blipFill>
        <p:spPr>
          <a:xfrm>
            <a:off x="8534587" y="3621225"/>
            <a:ext cx="2032075" cy="2044797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5"/>
          <p:cNvSpPr txBox="1"/>
          <p:nvPr/>
        </p:nvSpPr>
        <p:spPr>
          <a:xfrm>
            <a:off x="-134038" y="4374558"/>
            <a:ext cx="5767160" cy="1199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406BA9"/>
              </a:buClr>
              <a:buSzPts val="3000"/>
              <a:buFont typeface="Arial"/>
              <a:buNone/>
            </a:pPr>
            <a:r>
              <a:rPr b="1" i="0" lang="en-CA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October 24 + 25, 2022 | Detroit, MI</a:t>
            </a:r>
            <a:endParaRPr b="1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3556" y="3237545"/>
            <a:ext cx="4107259" cy="13690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2019-07-29T21:37:05Z</dcterms:created>
  <dc:creator>Alex Contini</dc:creator>
</cp:coreProperties>
</file>