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9612EB-FCB6-EFF7-1817-CB9574AE6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3300944-C385-5709-0191-71F3315CF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5356" y="1678599"/>
            <a:ext cx="8894396" cy="3055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0E3367E-E2F7-AD60-9967-BE2084965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CE968DC-0D2F-6683-35D1-D3260ED7E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4769" y="131154"/>
            <a:ext cx="3544521" cy="1217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5232-C6FF-D069-903C-44DBA8A74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9515" y="1195753"/>
            <a:ext cx="1591131" cy="705401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A4A6A8-44E4-78BC-BB20-D96599388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095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198B47D-D582-641A-34A5-C79EDF6B6C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4308" y="74278"/>
            <a:ext cx="2161198" cy="742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74F3995-9473-DEC5-1E96-A9B26E610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5909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C7C0781-97D7-7BDA-A7C2-F0D3DC2E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63" y="2632608"/>
            <a:ext cx="4028198" cy="1383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7;p3">
            <a:extLst>
              <a:ext uri="{FF2B5EF4-FFF2-40B4-BE49-F238E27FC236}">
                <a16:creationId xmlns:a16="http://schemas.microsoft.com/office/drawing/2014/main" id="{11E90326-9657-F061-567F-0E804028DBB2}"/>
              </a:ext>
            </a:extLst>
          </p:cNvPr>
          <p:cNvSpPr txBox="1"/>
          <p:nvPr/>
        </p:nvSpPr>
        <p:spPr>
          <a:xfrm>
            <a:off x="709341" y="3632250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5C14B15-3392-2245-7C2C-1980D3467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069" y="2278598"/>
            <a:ext cx="5310229" cy="18241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7;p3">
            <a:extLst>
              <a:ext uri="{FF2B5EF4-FFF2-40B4-BE49-F238E27FC236}">
                <a16:creationId xmlns:a16="http://schemas.microsoft.com/office/drawing/2014/main" id="{8573FD81-5CA6-BE7F-3CD7-48133F307D3A}"/>
              </a:ext>
            </a:extLst>
          </p:cNvPr>
          <p:cNvSpPr txBox="1"/>
          <p:nvPr/>
        </p:nvSpPr>
        <p:spPr>
          <a:xfrm>
            <a:off x="501337" y="4585772"/>
            <a:ext cx="4789684" cy="108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B64344E-A466-6D1A-8D28-EBFC05C6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70" y="3347324"/>
            <a:ext cx="4388619" cy="1507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9</cp:revision>
  <dcterms:created xsi:type="dcterms:W3CDTF">2019-07-29T21:37:05Z</dcterms:created>
  <dcterms:modified xsi:type="dcterms:W3CDTF">2022-08-16T17:56:26Z</dcterms:modified>
</cp:coreProperties>
</file>