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ky, outdoor, blue&#10;&#10;Description automatically generated">
            <a:extLst>
              <a:ext uri="{FF2B5EF4-FFF2-40B4-BE49-F238E27FC236}">
                <a16:creationId xmlns:a16="http://schemas.microsoft.com/office/drawing/2014/main" id="{CE60CC86-96F2-719E-5B1A-B6C2D8C69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19" name="Picture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91EA9B1-582C-3DBD-A91C-B306327184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8534" y="1418296"/>
            <a:ext cx="7959794" cy="3528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blue&#10;&#10;Description automatically generated">
            <a:extLst>
              <a:ext uri="{FF2B5EF4-FFF2-40B4-BE49-F238E27FC236}">
                <a16:creationId xmlns:a16="http://schemas.microsoft.com/office/drawing/2014/main" id="{69136D0A-E39A-E219-EA84-74506F6DB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37309EC-3D94-CFC5-EB7E-FDEE9AD56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065" y="46892"/>
            <a:ext cx="3649582" cy="16179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blue&#10;&#10;Description automatically generated">
            <a:extLst>
              <a:ext uri="{FF2B5EF4-FFF2-40B4-BE49-F238E27FC236}">
                <a16:creationId xmlns:a16="http://schemas.microsoft.com/office/drawing/2014/main" id="{CFAF622C-1F26-A4D5-6EA8-16CC200C6D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844977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305232-C6FF-D069-903C-44DBA8A74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9515" y="1195753"/>
            <a:ext cx="1591131" cy="70540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5E139F9-A5C4-23F4-06B8-2F88C7A44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9107" y="-32270"/>
            <a:ext cx="2051539" cy="909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sky, outdoor, blue&#10;&#10;Description automatically generated">
            <a:extLst>
              <a:ext uri="{FF2B5EF4-FFF2-40B4-BE49-F238E27FC236}">
                <a16:creationId xmlns:a16="http://schemas.microsoft.com/office/drawing/2014/main" id="{797ABD18-251A-F561-06F8-AA36C3D5F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6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49069" y="3540500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3FCDE1-039E-CACB-CF4F-5ED751E5E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68" y="2168354"/>
            <a:ext cx="4386087" cy="1944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id="{B5E689E6-31DD-98EF-2036-DAF45FE946CC}"/>
              </a:ext>
            </a:extLst>
          </p:cNvPr>
          <p:cNvSpPr txBox="1"/>
          <p:nvPr/>
        </p:nvSpPr>
        <p:spPr>
          <a:xfrm>
            <a:off x="449069" y="3540500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7A5082-7061-825F-7C11-B47916D4C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68" y="2168354"/>
            <a:ext cx="4386087" cy="1944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3">
            <a:extLst>
              <a:ext uri="{FF2B5EF4-FFF2-40B4-BE49-F238E27FC236}">
                <a16:creationId xmlns:a16="http://schemas.microsoft.com/office/drawing/2014/main" id="{44942479-C7A4-55D6-A464-280E3581C02F}"/>
              </a:ext>
            </a:extLst>
          </p:cNvPr>
          <p:cNvSpPr txBox="1"/>
          <p:nvPr/>
        </p:nvSpPr>
        <p:spPr>
          <a:xfrm>
            <a:off x="369101" y="4340322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54817D-F1AF-EDF9-9FA8-A88CC1DA5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00" y="2968176"/>
            <a:ext cx="4386087" cy="19444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4</cp:revision>
  <dcterms:created xsi:type="dcterms:W3CDTF">2019-07-29T21:37:05Z</dcterms:created>
  <dcterms:modified xsi:type="dcterms:W3CDTF">2022-08-16T16:25:36Z</dcterms:modified>
</cp:coreProperties>
</file>